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91" r:id="rId2"/>
    <p:sldId id="286" r:id="rId3"/>
    <p:sldId id="28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961" autoAdjust="0"/>
  </p:normalViewPr>
  <p:slideViewPr>
    <p:cSldViewPr snapToGrid="0">
      <p:cViewPr varScale="1">
        <p:scale>
          <a:sx n="90" d="100"/>
          <a:sy n="90" d="100"/>
        </p:scale>
        <p:origin x="13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173CBC-C2D6-4D96-87AA-23EC47110158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EB437-CF94-4503-9719-FB9B98AE812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65181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8DA806-E4ED-4C14-AEDB-9ECD11BC58F2}" type="slidenum">
              <a:rPr kumimoji="0" lang="fr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3530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90175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4707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2920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87569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76577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42784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91494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9686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74216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81011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43651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2043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hyperlink" Target="https://www.bdc.ca/fr/articles-outils/boite-outils-entrepreneur/evaluation-entreprise/autoevaluation-mesurez-votre-potentiel-entrepreneuria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D5AF27-3DE0-2DD9-B659-10594F0E6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4">
            <a:extLst>
              <a:ext uri="{FF2B5EF4-FFF2-40B4-BE49-F238E27FC236}">
                <a16:creationId xmlns:a16="http://schemas.microsoft.com/office/drawing/2014/main" id="{C41D98FE-F0C0-4185-B011-1C36A5C00631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04172" y="273804"/>
            <a:ext cx="447668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A" sz="4400" dirty="0"/>
              <a:t>The Entrepreneurial </a:t>
            </a:r>
            <a:r>
              <a:rPr lang="fr-CA" sz="4400" dirty="0" err="1"/>
              <a:t>Mindset</a:t>
            </a:r>
            <a:endParaRPr lang="fr-CA" sz="4400" dirty="0">
              <a:solidFill>
                <a:prstClr val="black"/>
              </a:solidFill>
            </a:endParaRP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6F3555DB-5400-EA10-683E-0A5D372011B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4858647" y="350838"/>
            <a:ext cx="708642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400" dirty="0"/>
              <a:t>The Entrepreneurial </a:t>
            </a:r>
            <a:r>
              <a:rPr lang="fr-CA" sz="2400" dirty="0" err="1"/>
              <a:t>Mindset</a:t>
            </a:r>
            <a:r>
              <a:rPr lang="fr-CA" sz="2400" dirty="0"/>
              <a:t> </a:t>
            </a:r>
            <a:r>
              <a:rPr lang="fr-CA" sz="2400" dirty="0" err="1"/>
              <a:t>outlines</a:t>
            </a:r>
            <a:r>
              <a:rPr lang="fr-CA" sz="2400" dirty="0"/>
              <a:t> six </a:t>
            </a:r>
            <a:r>
              <a:rPr lang="fr-CA" sz="2400" dirty="0" err="1"/>
              <a:t>indicators</a:t>
            </a:r>
            <a:r>
              <a:rPr lang="fr-CA" sz="2400" dirty="0"/>
              <a:t> to </a:t>
            </a:r>
            <a:r>
              <a:rPr lang="fr-CA" sz="2400" dirty="0" err="1"/>
              <a:t>measure</a:t>
            </a:r>
            <a:r>
              <a:rPr lang="fr-CA" sz="2400" dirty="0"/>
              <a:t> </a:t>
            </a:r>
            <a:r>
              <a:rPr lang="fr-CA" sz="2400" dirty="0" err="1"/>
              <a:t>entrepreneurship</a:t>
            </a:r>
            <a:r>
              <a:rPr lang="fr-CA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Determination to succeed as an entrepreneur and perseverance to overcome obstacles, setbacks, and failures.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Willingness to achieve goals, initiative driven by competitiveness, and consistency in actions and reactions.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Opportunity orientation, perceiving business opportunities, and directing efforts towards them.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Internal locus of control, belief that achievements and failures are under one's control.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Tolerance for ambiguity and risk, thriving in uncertainty and unpredictability.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Learning and seeking feedback, showing curiosity and challenging personal biases.</a:t>
            </a:r>
          </a:p>
        </p:txBody>
      </p:sp>
    </p:spTree>
    <p:extLst>
      <p:ext uri="{BB962C8B-B14F-4D97-AF65-F5344CB8AC3E}">
        <p14:creationId xmlns:p14="http://schemas.microsoft.com/office/powerpoint/2010/main" val="1522780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>
            <a:extLst>
              <a:ext uri="{FF2B5EF4-FFF2-40B4-BE49-F238E27FC236}">
                <a16:creationId xmlns:a16="http://schemas.microsoft.com/office/drawing/2014/main" id="{CD569ADE-2E04-8F84-347C-195F098372BC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5270616" y="1370398"/>
            <a:ext cx="309701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Autonomous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Charismatic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Communicative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Confident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Creative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Curious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Energetic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Skilled in negotiation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Motivated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Independent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Optimistic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Organized</a:t>
            </a:r>
            <a:endParaRPr lang="fr-CA" dirty="0">
              <a:solidFill>
                <a:prstClr val="black"/>
              </a:solidFill>
            </a:endParaRP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D7EC02C6-3EE2-A1C5-719F-73DF237F1CA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900000" y="624943"/>
            <a:ext cx="5143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Behavioral characteristics of entrepreneurs (non-exhaustive list):</a:t>
            </a:r>
            <a:endParaRPr lang="fr-CA" dirty="0">
              <a:solidFill>
                <a:prstClr val="black"/>
              </a:solidFill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E2F57600-0B97-9A25-3430-B6BD531E519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5900000" y="5290287"/>
            <a:ext cx="5697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These characteristics guide the development of a suitable entrepreneurial mindset.</a:t>
            </a:r>
            <a:endParaRPr lang="fr-CA" dirty="0">
              <a:solidFill>
                <a:prstClr val="black"/>
              </a:solidFill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E18ADDC8-12AD-99D4-1B3C-0CEF9AD93B7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8471750" y="1370398"/>
            <a:ext cx="246762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Visionary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Insightful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Thoughtful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Responsible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Sociable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Flexible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Bold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Passionate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Resilient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Prepared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Friendly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Perseverant</a:t>
            </a:r>
            <a:endParaRPr lang="fr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936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D71388-37AB-F271-9078-4D8FD4628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601174-E0D5-B859-2A72-8D7FDEB79398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391823" y="2540076"/>
            <a:ext cx="788747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Entrepreneurial personality tests like </a:t>
            </a:r>
            <a:r>
              <a:rPr lang="en-US" sz="2800" dirty="0" err="1"/>
              <a:t>WeRentrepreneur</a:t>
            </a:r>
            <a:r>
              <a:rPr lang="en-US" sz="2800" dirty="0"/>
              <a:t> can be instructive and useful. </a:t>
            </a:r>
          </a:p>
          <a:p>
            <a:endParaRPr lang="en-US" sz="2800" dirty="0"/>
          </a:p>
          <a:p>
            <a:r>
              <a:rPr lang="en-US" sz="2800" dirty="0"/>
              <a:t>Also, the </a:t>
            </a:r>
            <a:r>
              <a:rPr lang="en-US" sz="2800" dirty="0">
                <a:hlinkClick r:id="rId4"/>
              </a:rPr>
              <a:t>BDC's Self-assessment of your entrepreneurial potential</a:t>
            </a:r>
            <a:r>
              <a:rPr lang="en-US" sz="2800" dirty="0"/>
              <a:t>. </a:t>
            </a:r>
          </a:p>
          <a:p>
            <a:endParaRPr lang="en-US" sz="2800" dirty="0"/>
          </a:p>
          <a:p>
            <a:r>
              <a:rPr lang="en-US" sz="2800" dirty="0"/>
              <a:t>Take them with a grain of salt; what matters is your own sense of direction.</a:t>
            </a:r>
            <a:endParaRPr lang="fr-CA" sz="28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DF0FB8-A643-7F96-12D1-EEBC9379CB7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476804" y="290465"/>
            <a:ext cx="6690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Exercise: Take an entrepreneurial personality test.</a:t>
            </a:r>
            <a:endParaRPr lang="fr-CA" sz="4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37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191</Words>
  <Application>Microsoft Office PowerPoint</Application>
  <PresentationFormat>Grand écran</PresentationFormat>
  <Paragraphs>41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Nelson</dc:creator>
  <cp:lastModifiedBy>Eric Nelson</cp:lastModifiedBy>
  <cp:revision>9</cp:revision>
  <dcterms:created xsi:type="dcterms:W3CDTF">2025-03-17T00:29:32Z</dcterms:created>
  <dcterms:modified xsi:type="dcterms:W3CDTF">2025-03-30T04:46:01Z</dcterms:modified>
</cp:coreProperties>
</file>