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70" r:id="rId6"/>
    <p:sldId id="265" r:id="rId7"/>
    <p:sldId id="264" r:id="rId8"/>
    <p:sldId id="266" r:id="rId9"/>
    <p:sldId id="258" r:id="rId10"/>
    <p:sldId id="259" r:id="rId11"/>
    <p:sldId id="263" r:id="rId12"/>
    <p:sldId id="260" r:id="rId13"/>
    <p:sldId id="261" r:id="rId14"/>
    <p:sldId id="262" r:id="rId15"/>
    <p:sldId id="268" r:id="rId16"/>
    <p:sldId id="269" r:id="rId17"/>
    <p:sldId id="272" r:id="rId18"/>
    <p:sldId id="271" r:id="rId19"/>
    <p:sldId id="275" r:id="rId20"/>
    <p:sldId id="273" r:id="rId21"/>
    <p:sldId id="274" r:id="rId22"/>
    <p:sldId id="276" r:id="rId23"/>
    <p:sldId id="267" r:id="rId24"/>
  </p:sldIdLst>
  <p:sldSz cx="16257588" cy="9144000"/>
  <p:notesSz cx="6858000" cy="9144000"/>
  <p:defaultTextStyle>
    <a:defPPr>
      <a:defRPr lang="en-US"/>
    </a:defPPr>
    <a:lvl1pPr marL="0" algn="l" defTabSz="78158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781583" algn="l" defTabSz="78158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1563167" algn="l" defTabSz="78158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2344750" algn="l" defTabSz="78158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3126334" algn="l" defTabSz="78158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3907917" algn="l" defTabSz="78158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4689500" algn="l" defTabSz="78158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5471084" algn="l" defTabSz="78158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6252667" algn="l" defTabSz="78158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B02A"/>
    <a:srgbClr val="267A52"/>
    <a:srgbClr val="00673E"/>
    <a:srgbClr val="006643"/>
    <a:srgbClr val="589278"/>
    <a:srgbClr val="7AC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171EBC-7B1C-4506-9E72-5601ECDA7B70}" v="1" dt="2024-10-02T15:53:09.9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4608" autoAdjust="0"/>
  </p:normalViewPr>
  <p:slideViewPr>
    <p:cSldViewPr snapToGrid="0" snapToObjects="1">
      <p:cViewPr varScale="1">
        <p:scale>
          <a:sx n="79" d="100"/>
          <a:sy n="79" d="100"/>
        </p:scale>
        <p:origin x="822" y="96"/>
      </p:cViewPr>
      <p:guideLst>
        <p:guide orient="horz" pos="2880"/>
        <p:guide pos="5121"/>
      </p:guideLst>
    </p:cSldViewPr>
  </p:slideViewPr>
  <p:outlineViewPr>
    <p:cViewPr>
      <p:scale>
        <a:sx n="33" d="100"/>
        <a:sy n="33" d="100"/>
      </p:scale>
      <p:origin x="0" y="53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Gagne" userId="2d732140-abcf-4e12-8be7-a6065fdf8152" providerId="ADAL" clId="{96171EBC-7B1C-4506-9E72-5601ECDA7B70}"/>
    <pc:docChg chg="undo custSel addSld delSld modSld sldOrd">
      <pc:chgData name="Stephen Gagne" userId="2d732140-abcf-4e12-8be7-a6065fdf8152" providerId="ADAL" clId="{96171EBC-7B1C-4506-9E72-5601ECDA7B70}" dt="2024-10-02T15:53:09.958" v="354"/>
      <pc:docMkLst>
        <pc:docMk/>
      </pc:docMkLst>
      <pc:sldChg chg="modSp mod">
        <pc:chgData name="Stephen Gagne" userId="2d732140-abcf-4e12-8be7-a6065fdf8152" providerId="ADAL" clId="{96171EBC-7B1C-4506-9E72-5601ECDA7B70}" dt="2024-10-02T15:52:33.510" v="351" actId="20577"/>
        <pc:sldMkLst>
          <pc:docMk/>
          <pc:sldMk cId="2609380096" sldId="268"/>
        </pc:sldMkLst>
        <pc:spChg chg="mod">
          <ac:chgData name="Stephen Gagne" userId="2d732140-abcf-4e12-8be7-a6065fdf8152" providerId="ADAL" clId="{96171EBC-7B1C-4506-9E72-5601ECDA7B70}" dt="2024-10-02T15:52:26.048" v="335" actId="14100"/>
          <ac:spMkLst>
            <pc:docMk/>
            <pc:sldMk cId="2609380096" sldId="268"/>
            <ac:spMk id="8" creationId="{73C68A76-4EE9-1302-4257-59B04C9DAA06}"/>
          </ac:spMkLst>
        </pc:spChg>
        <pc:spChg chg="mod">
          <ac:chgData name="Stephen Gagne" userId="2d732140-abcf-4e12-8be7-a6065fdf8152" providerId="ADAL" clId="{96171EBC-7B1C-4506-9E72-5601ECDA7B70}" dt="2024-10-02T15:52:33.510" v="351" actId="20577"/>
          <ac:spMkLst>
            <pc:docMk/>
            <pc:sldMk cId="2609380096" sldId="268"/>
            <ac:spMk id="9" creationId="{1ED19B29-C776-6A27-8655-6EDC24FB5151}"/>
          </ac:spMkLst>
        </pc:spChg>
      </pc:sldChg>
      <pc:sldChg chg="ord">
        <pc:chgData name="Stephen Gagne" userId="2d732140-abcf-4e12-8be7-a6065fdf8152" providerId="ADAL" clId="{96171EBC-7B1C-4506-9E72-5601ECDA7B70}" dt="2024-10-02T15:51:51.247" v="290"/>
        <pc:sldMkLst>
          <pc:docMk/>
          <pc:sldMk cId="954930626" sldId="273"/>
        </pc:sldMkLst>
      </pc:sldChg>
      <pc:sldChg chg="modSp mod">
        <pc:chgData name="Stephen Gagne" userId="2d732140-abcf-4e12-8be7-a6065fdf8152" providerId="ADAL" clId="{96171EBC-7B1C-4506-9E72-5601ECDA7B70}" dt="2024-10-02T15:51:19.656" v="261" actId="20577"/>
        <pc:sldMkLst>
          <pc:docMk/>
          <pc:sldMk cId="2203916994" sldId="274"/>
        </pc:sldMkLst>
        <pc:spChg chg="mod">
          <ac:chgData name="Stephen Gagne" userId="2d732140-abcf-4e12-8be7-a6065fdf8152" providerId="ADAL" clId="{96171EBC-7B1C-4506-9E72-5601ECDA7B70}" dt="2024-10-02T15:49:11.119" v="16" actId="20577"/>
          <ac:spMkLst>
            <pc:docMk/>
            <pc:sldMk cId="2203916994" sldId="274"/>
            <ac:spMk id="8" creationId="{EAFDBF7E-9659-6C14-6D37-93F19021EEBA}"/>
          </ac:spMkLst>
        </pc:spChg>
        <pc:spChg chg="mod">
          <ac:chgData name="Stephen Gagne" userId="2d732140-abcf-4e12-8be7-a6065fdf8152" providerId="ADAL" clId="{96171EBC-7B1C-4506-9E72-5601ECDA7B70}" dt="2024-10-02T15:51:19.656" v="261" actId="20577"/>
          <ac:spMkLst>
            <pc:docMk/>
            <pc:sldMk cId="2203916994" sldId="274"/>
            <ac:spMk id="10" creationId="{7625C9F6-31D5-7351-5DF8-09B39166343B}"/>
          </ac:spMkLst>
        </pc:spChg>
      </pc:sldChg>
      <pc:sldChg chg="addSp delSp modSp new mod modClrScheme chgLayout">
        <pc:chgData name="Stephen Gagne" userId="2d732140-abcf-4e12-8be7-a6065fdf8152" providerId="ADAL" clId="{96171EBC-7B1C-4506-9E72-5601ECDA7B70}" dt="2024-10-02T15:52:09.951" v="316" actId="20577"/>
        <pc:sldMkLst>
          <pc:docMk/>
          <pc:sldMk cId="2026133916" sldId="275"/>
        </pc:sldMkLst>
        <pc:spChg chg="del mod ord">
          <ac:chgData name="Stephen Gagne" userId="2d732140-abcf-4e12-8be7-a6065fdf8152" providerId="ADAL" clId="{96171EBC-7B1C-4506-9E72-5601ECDA7B70}" dt="2024-10-02T15:51:43.635" v="263" actId="700"/>
          <ac:spMkLst>
            <pc:docMk/>
            <pc:sldMk cId="2026133916" sldId="275"/>
            <ac:spMk id="2" creationId="{E44A5A21-EA1F-C357-84A5-46DED7B76407}"/>
          </ac:spMkLst>
        </pc:spChg>
        <pc:spChg chg="del mod ord">
          <ac:chgData name="Stephen Gagne" userId="2d732140-abcf-4e12-8be7-a6065fdf8152" providerId="ADAL" clId="{96171EBC-7B1C-4506-9E72-5601ECDA7B70}" dt="2024-10-02T15:51:43.635" v="263" actId="700"/>
          <ac:spMkLst>
            <pc:docMk/>
            <pc:sldMk cId="2026133916" sldId="275"/>
            <ac:spMk id="3" creationId="{BF549DB4-E28B-C917-02E1-D807DDC084A0}"/>
          </ac:spMkLst>
        </pc:spChg>
        <pc:spChg chg="del">
          <ac:chgData name="Stephen Gagne" userId="2d732140-abcf-4e12-8be7-a6065fdf8152" providerId="ADAL" clId="{96171EBC-7B1C-4506-9E72-5601ECDA7B70}" dt="2024-10-02T15:51:43.635" v="263" actId="700"/>
          <ac:spMkLst>
            <pc:docMk/>
            <pc:sldMk cId="2026133916" sldId="275"/>
            <ac:spMk id="4" creationId="{964FABF3-6483-D7D6-6863-C55202B76586}"/>
          </ac:spMkLst>
        </pc:spChg>
        <pc:spChg chg="del">
          <ac:chgData name="Stephen Gagne" userId="2d732140-abcf-4e12-8be7-a6065fdf8152" providerId="ADAL" clId="{96171EBC-7B1C-4506-9E72-5601ECDA7B70}" dt="2024-10-02T15:51:43.635" v="263" actId="700"/>
          <ac:spMkLst>
            <pc:docMk/>
            <pc:sldMk cId="2026133916" sldId="275"/>
            <ac:spMk id="5" creationId="{333782FA-0C85-BB8E-5F43-D31D9FE78B28}"/>
          </ac:spMkLst>
        </pc:spChg>
        <pc:spChg chg="del">
          <ac:chgData name="Stephen Gagne" userId="2d732140-abcf-4e12-8be7-a6065fdf8152" providerId="ADAL" clId="{96171EBC-7B1C-4506-9E72-5601ECDA7B70}" dt="2024-10-02T15:51:43.635" v="263" actId="700"/>
          <ac:spMkLst>
            <pc:docMk/>
            <pc:sldMk cId="2026133916" sldId="275"/>
            <ac:spMk id="6" creationId="{AC9DED00-4B03-D5ED-0144-36496EEFC5C8}"/>
          </ac:spMkLst>
        </pc:spChg>
        <pc:spChg chg="mod ord">
          <ac:chgData name="Stephen Gagne" userId="2d732140-abcf-4e12-8be7-a6065fdf8152" providerId="ADAL" clId="{96171EBC-7B1C-4506-9E72-5601ECDA7B70}" dt="2024-10-02T15:51:43.635" v="263" actId="700"/>
          <ac:spMkLst>
            <pc:docMk/>
            <pc:sldMk cId="2026133916" sldId="275"/>
            <ac:spMk id="7" creationId="{00494AA9-869D-E4BF-CAD4-5EEEB23DE0A1}"/>
          </ac:spMkLst>
        </pc:spChg>
        <pc:spChg chg="add mod ord">
          <ac:chgData name="Stephen Gagne" userId="2d732140-abcf-4e12-8be7-a6065fdf8152" providerId="ADAL" clId="{96171EBC-7B1C-4506-9E72-5601ECDA7B70}" dt="2024-10-02T15:51:48.735" v="288" actId="20577"/>
          <ac:spMkLst>
            <pc:docMk/>
            <pc:sldMk cId="2026133916" sldId="275"/>
            <ac:spMk id="8" creationId="{C865C551-49CD-51EF-2A4E-77CF65899478}"/>
          </ac:spMkLst>
        </pc:spChg>
        <pc:spChg chg="add mod ord">
          <ac:chgData name="Stephen Gagne" userId="2d732140-abcf-4e12-8be7-a6065fdf8152" providerId="ADAL" clId="{96171EBC-7B1C-4506-9E72-5601ECDA7B70}" dt="2024-10-02T15:52:09.951" v="316" actId="20577"/>
          <ac:spMkLst>
            <pc:docMk/>
            <pc:sldMk cId="2026133916" sldId="275"/>
            <ac:spMk id="9" creationId="{A53AB605-5070-DB27-A6A2-BE867554BE24}"/>
          </ac:spMkLst>
        </pc:spChg>
      </pc:sldChg>
      <pc:sldChg chg="new del">
        <pc:chgData name="Stephen Gagne" userId="2d732140-abcf-4e12-8be7-a6065fdf8152" providerId="ADAL" clId="{96171EBC-7B1C-4506-9E72-5601ECDA7B70}" dt="2024-10-02T15:53:02.540" v="353" actId="47"/>
        <pc:sldMkLst>
          <pc:docMk/>
          <pc:sldMk cId="722355942" sldId="276"/>
        </pc:sldMkLst>
      </pc:sldChg>
      <pc:sldChg chg="addSp delSp modSp new del mod modClrScheme chgLayout">
        <pc:chgData name="Stephen Gagne" userId="2d732140-abcf-4e12-8be7-a6065fdf8152" providerId="ADAL" clId="{96171EBC-7B1C-4506-9E72-5601ECDA7B70}" dt="2024-10-02T15:52:04.515" v="299" actId="2696"/>
        <pc:sldMkLst>
          <pc:docMk/>
          <pc:sldMk cId="1477465823" sldId="276"/>
        </pc:sldMkLst>
        <pc:spChg chg="del mod ord">
          <ac:chgData name="Stephen Gagne" userId="2d732140-abcf-4e12-8be7-a6065fdf8152" providerId="ADAL" clId="{96171EBC-7B1C-4506-9E72-5601ECDA7B70}" dt="2024-10-02T15:51:56.760" v="292" actId="700"/>
          <ac:spMkLst>
            <pc:docMk/>
            <pc:sldMk cId="1477465823" sldId="276"/>
            <ac:spMk id="2" creationId="{C4C1A7E5-BDFA-BEB6-337D-2036FC59AAC2}"/>
          </ac:spMkLst>
        </pc:spChg>
        <pc:spChg chg="del mod ord">
          <ac:chgData name="Stephen Gagne" userId="2d732140-abcf-4e12-8be7-a6065fdf8152" providerId="ADAL" clId="{96171EBC-7B1C-4506-9E72-5601ECDA7B70}" dt="2024-10-02T15:51:56.760" v="292" actId="700"/>
          <ac:spMkLst>
            <pc:docMk/>
            <pc:sldMk cId="1477465823" sldId="276"/>
            <ac:spMk id="3" creationId="{F2F7878F-A518-F745-8779-6C618F4FF645}"/>
          </ac:spMkLst>
        </pc:spChg>
        <pc:spChg chg="del">
          <ac:chgData name="Stephen Gagne" userId="2d732140-abcf-4e12-8be7-a6065fdf8152" providerId="ADAL" clId="{96171EBC-7B1C-4506-9E72-5601ECDA7B70}" dt="2024-10-02T15:51:56.760" v="292" actId="700"/>
          <ac:spMkLst>
            <pc:docMk/>
            <pc:sldMk cId="1477465823" sldId="276"/>
            <ac:spMk id="4" creationId="{6CCC2F16-E9E3-1573-AE4C-54A2440D0C1A}"/>
          </ac:spMkLst>
        </pc:spChg>
        <pc:spChg chg="del">
          <ac:chgData name="Stephen Gagne" userId="2d732140-abcf-4e12-8be7-a6065fdf8152" providerId="ADAL" clId="{96171EBC-7B1C-4506-9E72-5601ECDA7B70}" dt="2024-10-02T15:51:56.760" v="292" actId="700"/>
          <ac:spMkLst>
            <pc:docMk/>
            <pc:sldMk cId="1477465823" sldId="276"/>
            <ac:spMk id="5" creationId="{EF560976-E791-1AC6-30FC-95CBB14972FA}"/>
          </ac:spMkLst>
        </pc:spChg>
        <pc:spChg chg="del">
          <ac:chgData name="Stephen Gagne" userId="2d732140-abcf-4e12-8be7-a6065fdf8152" providerId="ADAL" clId="{96171EBC-7B1C-4506-9E72-5601ECDA7B70}" dt="2024-10-02T15:51:56.760" v="292" actId="700"/>
          <ac:spMkLst>
            <pc:docMk/>
            <pc:sldMk cId="1477465823" sldId="276"/>
            <ac:spMk id="6" creationId="{93F89004-FF52-08A4-D6C4-891AF534FED2}"/>
          </ac:spMkLst>
        </pc:spChg>
        <pc:spChg chg="mod ord">
          <ac:chgData name="Stephen Gagne" userId="2d732140-abcf-4e12-8be7-a6065fdf8152" providerId="ADAL" clId="{96171EBC-7B1C-4506-9E72-5601ECDA7B70}" dt="2024-10-02T15:51:56.760" v="292" actId="700"/>
          <ac:spMkLst>
            <pc:docMk/>
            <pc:sldMk cId="1477465823" sldId="276"/>
            <ac:spMk id="7" creationId="{CEB7660D-0331-4F8F-3802-683FA27E8032}"/>
          </ac:spMkLst>
        </pc:spChg>
        <pc:spChg chg="add mod ord">
          <ac:chgData name="Stephen Gagne" userId="2d732140-abcf-4e12-8be7-a6065fdf8152" providerId="ADAL" clId="{96171EBC-7B1C-4506-9E72-5601ECDA7B70}" dt="2024-10-02T15:52:00.620" v="298" actId="20577"/>
          <ac:spMkLst>
            <pc:docMk/>
            <pc:sldMk cId="1477465823" sldId="276"/>
            <ac:spMk id="8" creationId="{7B487112-AD35-2C19-3C5F-65991AA7FBCB}"/>
          </ac:spMkLst>
        </pc:spChg>
        <pc:spChg chg="add mod ord">
          <ac:chgData name="Stephen Gagne" userId="2d732140-abcf-4e12-8be7-a6065fdf8152" providerId="ADAL" clId="{96171EBC-7B1C-4506-9E72-5601ECDA7B70}" dt="2024-10-02T15:51:56.760" v="292" actId="700"/>
          <ac:spMkLst>
            <pc:docMk/>
            <pc:sldMk cId="1477465823" sldId="276"/>
            <ac:spMk id="9" creationId="{B377043E-20FC-6049-786E-A12CBBFCB458}"/>
          </ac:spMkLst>
        </pc:spChg>
      </pc:sldChg>
      <pc:sldChg chg="add">
        <pc:chgData name="Stephen Gagne" userId="2d732140-abcf-4e12-8be7-a6065fdf8152" providerId="ADAL" clId="{96171EBC-7B1C-4506-9E72-5601ECDA7B70}" dt="2024-10-02T15:53:09.958" v="354"/>
        <pc:sldMkLst>
          <pc:docMk/>
          <pc:sldMk cId="3602357218" sldId="27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78AF4-5E64-AC4C-BB17-179E924E563F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C6A53-3777-FA4B-999B-678D40C4B3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137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A0A7F-40AB-B84E-BA8C-8861397EF45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51CE3-F1EC-6B4D-8B6D-86D363C89BA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759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815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781583" algn="l" defTabSz="7815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563167" algn="l" defTabSz="7815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344750" algn="l" defTabSz="7815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126334" algn="l" defTabSz="7815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3907917" algn="l" defTabSz="7815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689500" algn="l" defTabSz="7815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471084" algn="l" defTabSz="7815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252667" algn="l" defTabSz="7815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woosh-85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5978"/>
            <a:ext cx="16257588" cy="17390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2882" y="1716573"/>
            <a:ext cx="9668510" cy="218069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This is your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2881" y="4032727"/>
            <a:ext cx="12157629" cy="23368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4800" baseline="0">
                <a:solidFill>
                  <a:schemeClr val="accent3"/>
                </a:solidFill>
              </a:defRPr>
            </a:lvl1pPr>
            <a:lvl2pPr marL="78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3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44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26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07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89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71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52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Presentation subtitle or brief one-sentence description.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9733" y="7346545"/>
            <a:ext cx="7145607" cy="993775"/>
          </a:xfrm>
        </p:spPr>
        <p:txBody>
          <a:bodyPr anchor="b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Month 24th, 2017</a:t>
            </a:r>
            <a:endParaRPr lang="en-US" dirty="0"/>
          </a:p>
        </p:txBody>
      </p:sp>
      <p:pic>
        <p:nvPicPr>
          <p:cNvPr id="4" name="Picture 3" descr="ac-logo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7728" y="825406"/>
            <a:ext cx="33909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2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defRPr sz="48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3-column key point slide with subtitles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3115732"/>
            <a:ext cx="4673339" cy="4419601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807945" y="3115732"/>
            <a:ext cx="4644000" cy="4419601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0786183" y="3115732"/>
            <a:ext cx="4673448" cy="4419601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812883" y="2405062"/>
            <a:ext cx="4673338" cy="710671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5807945" y="2405062"/>
            <a:ext cx="4644000" cy="710671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10786183" y="2405062"/>
            <a:ext cx="4673338" cy="710671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pic>
        <p:nvPicPr>
          <p:cNvPr id="15" name="Picture 14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pic>
        <p:nvPicPr>
          <p:cNvPr id="17" name="Picture 16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17" y="8595468"/>
            <a:ext cx="394669" cy="290809"/>
          </a:xfrm>
          <a:prstGeom prst="rect">
            <a:avLst/>
          </a:prstGeom>
        </p:spPr>
      </p:pic>
      <p:sp>
        <p:nvSpPr>
          <p:cNvPr id="18" name="Slide Number Placeholder 8"/>
          <p:cNvSpPr>
            <a:spLocks noGrp="1"/>
          </p:cNvSpPr>
          <p:nvPr>
            <p:ph type="sldNum" sz="quarter" idx="21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56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defRPr sz="48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6-column key point slide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2404534"/>
            <a:ext cx="4673339" cy="2409137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807945" y="2404534"/>
            <a:ext cx="4644000" cy="2409137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0786183" y="2404534"/>
            <a:ext cx="4673448" cy="2409137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12882" y="5130801"/>
            <a:ext cx="4673339" cy="2409137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807945" y="5130801"/>
            <a:ext cx="4644000" cy="2409137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0786183" y="5130801"/>
            <a:ext cx="4673448" cy="2409137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</a:t>
            </a:r>
          </a:p>
        </p:txBody>
      </p:sp>
      <p:pic>
        <p:nvPicPr>
          <p:cNvPr id="15" name="Picture 14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pic>
        <p:nvPicPr>
          <p:cNvPr id="17" name="Picture 16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17" y="8595468"/>
            <a:ext cx="394669" cy="290809"/>
          </a:xfrm>
          <a:prstGeom prst="rect">
            <a:avLst/>
          </a:prstGeom>
        </p:spPr>
      </p:pic>
      <p:sp>
        <p:nvSpPr>
          <p:cNvPr id="18" name="Slide Number Placeholder 8"/>
          <p:cNvSpPr>
            <a:spLocks noGrp="1"/>
          </p:cNvSpPr>
          <p:nvPr>
            <p:ph type="sldNum" sz="quarter" idx="21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480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 w/ 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defRPr sz="48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6-point key point slide with subtitles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3115733"/>
            <a:ext cx="4673339" cy="1697938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807945" y="3115733"/>
            <a:ext cx="4644000" cy="1697938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0786183" y="3115733"/>
            <a:ext cx="4673448" cy="1697938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12882" y="5858406"/>
            <a:ext cx="4673339" cy="1681532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807945" y="5858406"/>
            <a:ext cx="4644000" cy="1681532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0786183" y="5858406"/>
            <a:ext cx="4673448" cy="1681532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12883" y="2405062"/>
            <a:ext cx="4673338" cy="710671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807945" y="2405062"/>
            <a:ext cx="4644000" cy="710671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10786183" y="2405062"/>
            <a:ext cx="4673338" cy="710671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812883" y="5147735"/>
            <a:ext cx="4673338" cy="710671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5807945" y="5147735"/>
            <a:ext cx="4644000" cy="710671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10786183" y="5147735"/>
            <a:ext cx="4673338" cy="710671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pic>
        <p:nvPicPr>
          <p:cNvPr id="23" name="Picture 22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pic>
        <p:nvPicPr>
          <p:cNvPr id="24" name="Picture 23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17" y="8595468"/>
            <a:ext cx="394669" cy="290809"/>
          </a:xfrm>
          <a:prstGeom prst="rect">
            <a:avLst/>
          </a:prstGeom>
        </p:spPr>
      </p:pic>
      <p:sp>
        <p:nvSpPr>
          <p:cNvPr id="25" name="Slide Number Placeholder 8"/>
          <p:cNvSpPr>
            <a:spLocks noGrp="1"/>
          </p:cNvSpPr>
          <p:nvPr>
            <p:ph type="sldNum" sz="quarter" idx="27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38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defRPr sz="48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1-column bulk content slide for long content.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2404534"/>
            <a:ext cx="11615780" cy="5130800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Arial"/>
              <a:buChar char="•"/>
              <a:defRPr sz="2100"/>
            </a:lvl3pPr>
            <a:lvl4pPr>
              <a:spcBef>
                <a:spcPts val="900"/>
              </a:spcBef>
              <a:defRPr sz="1600"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3104841" y="735011"/>
            <a:ext cx="2339868" cy="6800322"/>
          </a:xfrm>
        </p:spPr>
        <p:txBody>
          <a:bodyPr/>
          <a:lstStyle>
            <a:lvl1pPr>
              <a:spcBef>
                <a:spcPts val="1700"/>
              </a:spcBef>
              <a:defRPr sz="210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An optional annotation or extra information text box</a:t>
            </a:r>
            <a:endParaRPr lang="en-US" dirty="0"/>
          </a:p>
        </p:txBody>
      </p:sp>
      <p:pic>
        <p:nvPicPr>
          <p:cNvPr id="13" name="Picture 12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pic>
        <p:nvPicPr>
          <p:cNvPr id="14" name="Picture 13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17" y="8595468"/>
            <a:ext cx="394669" cy="290809"/>
          </a:xfrm>
          <a:prstGeom prst="rect">
            <a:avLst/>
          </a:prstGeom>
        </p:spPr>
      </p:pic>
      <p:sp>
        <p:nvSpPr>
          <p:cNvPr id="15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51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660398"/>
            <a:ext cx="11615780" cy="6874936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Arial"/>
              <a:buChar char="•"/>
              <a:defRPr sz="2100"/>
            </a:lvl3pPr>
            <a:lvl4pPr>
              <a:spcBef>
                <a:spcPts val="900"/>
              </a:spcBef>
              <a:defRPr sz="1600"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This is a 1-column bulk content slide without a title. 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3104841" y="735011"/>
            <a:ext cx="2339868" cy="6800322"/>
          </a:xfrm>
        </p:spPr>
        <p:txBody>
          <a:bodyPr/>
          <a:lstStyle>
            <a:lvl1pPr>
              <a:spcBef>
                <a:spcPts val="1700"/>
              </a:spcBef>
              <a:defRPr sz="210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An optional annotation or extra information text box</a:t>
            </a:r>
            <a:endParaRPr lang="en-US" dirty="0"/>
          </a:p>
        </p:txBody>
      </p:sp>
      <p:pic>
        <p:nvPicPr>
          <p:cNvPr id="14" name="Picture 13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pic>
        <p:nvPicPr>
          <p:cNvPr id="15" name="Picture 14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17" y="8595468"/>
            <a:ext cx="394669" cy="290809"/>
          </a:xfrm>
          <a:prstGeom prst="rect">
            <a:avLst/>
          </a:prstGeom>
        </p:spPr>
      </p:pic>
      <p:sp>
        <p:nvSpPr>
          <p:cNvPr id="16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19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defRPr sz="48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2-column bulk content slide for long content.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3115732"/>
            <a:ext cx="7162458" cy="4419601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Arial"/>
              <a:buChar char="•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/>
              <a:t>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297169" y="3115732"/>
            <a:ext cx="7147539" cy="4419601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Arial"/>
              <a:buChar char="•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/>
              <a:t>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12882" y="2405062"/>
            <a:ext cx="7162457" cy="710671"/>
          </a:xfrm>
        </p:spPr>
        <p:txBody>
          <a:bodyPr/>
          <a:lstStyle>
            <a:lvl1pPr>
              <a:defRPr sz="2100" b="1" baseline="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Bulk content columns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297168" y="2405062"/>
            <a:ext cx="7147539" cy="710671"/>
          </a:xfrm>
        </p:spPr>
        <p:txBody>
          <a:bodyPr/>
          <a:lstStyle>
            <a:lvl1pPr>
              <a:defRPr sz="2100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Bulk content columns always have subtitles</a:t>
            </a:r>
          </a:p>
        </p:txBody>
      </p:sp>
      <p:pic>
        <p:nvPicPr>
          <p:cNvPr id="17" name="Picture 16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pic>
        <p:nvPicPr>
          <p:cNvPr id="18" name="Picture 17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17" y="8595468"/>
            <a:ext cx="394669" cy="290809"/>
          </a:xfrm>
          <a:prstGeom prst="rect">
            <a:avLst/>
          </a:prstGeom>
        </p:spPr>
      </p:pic>
      <p:sp>
        <p:nvSpPr>
          <p:cNvPr id="19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4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defRPr sz="48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3-column bulk content slide for long content.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3115732"/>
            <a:ext cx="4673339" cy="4419601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Arial"/>
              <a:buChar char="•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/>
              <a:t>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0786183" y="3115732"/>
            <a:ext cx="4658525" cy="4419601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Arial"/>
              <a:buChar char="•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/>
              <a:t>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12883" y="2405062"/>
            <a:ext cx="4673338" cy="710671"/>
          </a:xfrm>
        </p:spPr>
        <p:txBody>
          <a:bodyPr/>
          <a:lstStyle>
            <a:lvl1pPr>
              <a:defRPr sz="2100" b="1" baseline="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Bulk content columns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10786182" y="2405062"/>
            <a:ext cx="4658525" cy="710671"/>
          </a:xfrm>
        </p:spPr>
        <p:txBody>
          <a:bodyPr/>
          <a:lstStyle>
            <a:lvl1pPr>
              <a:defRPr sz="2100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Bulk content columns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5807947" y="3115732"/>
            <a:ext cx="4643998" cy="4419601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Arial"/>
              <a:buChar char="•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/>
              <a:t>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5807946" y="2405062"/>
            <a:ext cx="4643998" cy="710671"/>
          </a:xfrm>
        </p:spPr>
        <p:txBody>
          <a:bodyPr/>
          <a:lstStyle>
            <a:lvl1pPr>
              <a:defRPr sz="2100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Bulk content columns always have subtitles</a:t>
            </a:r>
          </a:p>
        </p:txBody>
      </p:sp>
      <p:pic>
        <p:nvPicPr>
          <p:cNvPr id="19" name="Picture 18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pic>
        <p:nvPicPr>
          <p:cNvPr id="20" name="Picture 19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17" y="8595468"/>
            <a:ext cx="394669" cy="290809"/>
          </a:xfrm>
          <a:prstGeom prst="rect">
            <a:avLst/>
          </a:prstGeom>
        </p:spPr>
      </p:pic>
      <p:sp>
        <p:nvSpPr>
          <p:cNvPr id="21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127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812882" y="5858405"/>
            <a:ext cx="4673339" cy="1697939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Arial"/>
              <a:buChar char="•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/>
              <a:t>Click to edit content. Use this slide only for presentations that are being sent out for ample reading – never when using this as supporting slides for a stand-up presentation. 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10786183" y="5858405"/>
            <a:ext cx="4658525" cy="1697939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Arial"/>
              <a:buChar char="•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/>
              <a:t>Click to edit content. Use this slide only for presentations that are being sent out for ample reading – never when using this as supporting slides for a stand-up presentation. 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812883" y="5147735"/>
            <a:ext cx="4673338" cy="710671"/>
          </a:xfrm>
        </p:spPr>
        <p:txBody>
          <a:bodyPr/>
          <a:lstStyle>
            <a:lvl1pPr>
              <a:defRPr sz="2100" b="1" baseline="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Bulk content columns always have subtitles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10786182" y="5147735"/>
            <a:ext cx="4658525" cy="710671"/>
          </a:xfrm>
        </p:spPr>
        <p:txBody>
          <a:bodyPr/>
          <a:lstStyle>
            <a:lvl1pPr>
              <a:defRPr sz="2100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Bulk content columns always have subtitles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5807947" y="5858405"/>
            <a:ext cx="4643998" cy="1697939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Arial"/>
              <a:buChar char="•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/>
              <a:t>Click to edit content. Use this slide only for presentations that are being sent out for ample reading – never when using this as supporting slides for a stand-up presentation. 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5807946" y="5147735"/>
            <a:ext cx="4643998" cy="710671"/>
          </a:xfrm>
        </p:spPr>
        <p:txBody>
          <a:bodyPr/>
          <a:lstStyle>
            <a:lvl1pPr>
              <a:defRPr sz="2100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Bulk content columns always have subtitles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defRPr sz="48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6-point bulk content slide for long content.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3115732"/>
            <a:ext cx="4673339" cy="1697939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Arial"/>
              <a:buChar char="•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/>
              <a:t>Click to edit content. Use this slide only for presentations that are being sent out for ample reading – never when using this as supporting slides for a stand-up presentation. 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0786183" y="3115732"/>
            <a:ext cx="4658525" cy="1697939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Arial"/>
              <a:buChar char="•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/>
              <a:t>Click to edit content. Use this slide only for presentations that are being sent out for ample reading – never when using this as supporting slides for a stand-up presentation. 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12883" y="2405062"/>
            <a:ext cx="4673338" cy="710671"/>
          </a:xfrm>
        </p:spPr>
        <p:txBody>
          <a:bodyPr/>
          <a:lstStyle>
            <a:lvl1pPr>
              <a:defRPr sz="2100" b="1" baseline="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Bulk content columns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10786182" y="2405062"/>
            <a:ext cx="4658525" cy="710671"/>
          </a:xfrm>
        </p:spPr>
        <p:txBody>
          <a:bodyPr/>
          <a:lstStyle>
            <a:lvl1pPr>
              <a:defRPr sz="2100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Bulk content columns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5807947" y="3115732"/>
            <a:ext cx="4643998" cy="1697939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Arial"/>
              <a:buChar char="•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/>
              <a:t>Click to edit content. Use this slide only for presentations that are being sent out for ample reading – never when using this as supporting slides for a stand-up presentation. 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5807946" y="2405062"/>
            <a:ext cx="4643998" cy="710671"/>
          </a:xfrm>
        </p:spPr>
        <p:txBody>
          <a:bodyPr/>
          <a:lstStyle>
            <a:lvl1pPr>
              <a:defRPr sz="2100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Bulk content columns always have subtitles</a:t>
            </a:r>
          </a:p>
        </p:txBody>
      </p:sp>
      <p:pic>
        <p:nvPicPr>
          <p:cNvPr id="33" name="Picture 32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pic>
        <p:nvPicPr>
          <p:cNvPr id="34" name="Picture 33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17" y="8595468"/>
            <a:ext cx="394669" cy="290809"/>
          </a:xfrm>
          <a:prstGeom prst="rect">
            <a:avLst/>
          </a:prstGeom>
        </p:spPr>
      </p:pic>
      <p:sp>
        <p:nvSpPr>
          <p:cNvPr id="35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71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12882" y="3860800"/>
            <a:ext cx="4673339" cy="3679138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the figure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807945" y="3860800"/>
            <a:ext cx="4644000" cy="3679138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the figure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0786183" y="3860800"/>
            <a:ext cx="4673448" cy="3679138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the figure above.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812881" y="2475441"/>
            <a:ext cx="4673340" cy="1226329"/>
          </a:xfrm>
        </p:spPr>
        <p:txBody>
          <a:bodyPr anchor="b"/>
          <a:lstStyle>
            <a:lvl1pPr>
              <a:lnSpc>
                <a:spcPct val="80000"/>
              </a:lnSpc>
              <a:defRPr sz="1120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5807945" y="2475441"/>
            <a:ext cx="4643999" cy="1226329"/>
          </a:xfrm>
        </p:spPr>
        <p:txBody>
          <a:bodyPr anchor="b"/>
          <a:lstStyle>
            <a:lvl1pPr>
              <a:lnSpc>
                <a:spcPct val="80000"/>
              </a:lnSpc>
              <a:defRPr sz="1120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10786183" y="2475441"/>
            <a:ext cx="4673448" cy="1226329"/>
          </a:xfrm>
        </p:spPr>
        <p:txBody>
          <a:bodyPr anchor="b"/>
          <a:lstStyle>
            <a:lvl1pPr>
              <a:lnSpc>
                <a:spcPct val="80000"/>
              </a:lnSpc>
              <a:defRPr sz="1120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#,###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defRPr sz="48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key numbers slide for short numbers.</a:t>
            </a:r>
            <a:endParaRPr lang="en-US" dirty="0"/>
          </a:p>
        </p:txBody>
      </p:sp>
      <p:pic>
        <p:nvPicPr>
          <p:cNvPr id="33" name="Picture 32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pic>
        <p:nvPicPr>
          <p:cNvPr id="34" name="Picture 33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17" y="8595468"/>
            <a:ext cx="394669" cy="290809"/>
          </a:xfrm>
          <a:prstGeom prst="rect">
            <a:avLst/>
          </a:prstGeom>
        </p:spPr>
      </p:pic>
      <p:sp>
        <p:nvSpPr>
          <p:cNvPr id="35" name="Slide Number Placeholder 8"/>
          <p:cNvSpPr>
            <a:spLocks noGrp="1"/>
          </p:cNvSpPr>
          <p:nvPr>
            <p:ph type="sldNum" sz="quarter" idx="24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642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Med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12882" y="3701769"/>
            <a:ext cx="4673339" cy="3838169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the figure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807945" y="3701769"/>
            <a:ext cx="4644000" cy="3838169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the figure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0786183" y="3701769"/>
            <a:ext cx="4673448" cy="3838169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the figure above.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812881" y="2441575"/>
            <a:ext cx="4673340" cy="1260195"/>
          </a:xfrm>
        </p:spPr>
        <p:txBody>
          <a:bodyPr anchor="t"/>
          <a:lstStyle>
            <a:lvl1pPr>
              <a:lnSpc>
                <a:spcPct val="80000"/>
              </a:lnSpc>
              <a:defRPr sz="720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$##,###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5807945" y="2475441"/>
            <a:ext cx="4643999" cy="1226329"/>
          </a:xfrm>
        </p:spPr>
        <p:txBody>
          <a:bodyPr anchor="t"/>
          <a:lstStyle>
            <a:lvl1pPr>
              <a:lnSpc>
                <a:spcPct val="80000"/>
              </a:lnSpc>
              <a:defRPr sz="720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#,####%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10786183" y="2475441"/>
            <a:ext cx="4673448" cy="1226329"/>
          </a:xfrm>
        </p:spPr>
        <p:txBody>
          <a:bodyPr anchor="t"/>
          <a:lstStyle>
            <a:lvl1pPr>
              <a:lnSpc>
                <a:spcPct val="80000"/>
              </a:lnSpc>
              <a:defRPr sz="720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#,###,####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defRPr sz="48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key numbers slide for long numbers.</a:t>
            </a:r>
            <a:endParaRPr lang="en-US" dirty="0"/>
          </a:p>
        </p:txBody>
      </p:sp>
      <p:pic>
        <p:nvPicPr>
          <p:cNvPr id="15" name="Picture 14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pic>
        <p:nvPicPr>
          <p:cNvPr id="16" name="Picture 15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17" y="8595468"/>
            <a:ext cx="394669" cy="290809"/>
          </a:xfrm>
          <a:prstGeom prst="rect">
            <a:avLst/>
          </a:prstGeom>
        </p:spPr>
      </p:pic>
      <p:sp>
        <p:nvSpPr>
          <p:cNvPr id="17" name="Slide Number Placeholder 8"/>
          <p:cNvSpPr>
            <a:spLocks noGrp="1"/>
          </p:cNvSpPr>
          <p:nvPr>
            <p:ph type="sldNum" sz="quarter" idx="24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0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woosh-85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5978"/>
            <a:ext cx="16257588" cy="17390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0" y="2059516"/>
            <a:ext cx="9668513" cy="181610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rgbClr val="FFFFFF"/>
                </a:solidFill>
              </a:defRPr>
            </a:lvl1pPr>
          </a:lstStyle>
          <a:p>
            <a:r>
              <a:rPr lang="en-CA" dirty="0"/>
              <a:t>Chapter or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881" y="4083762"/>
            <a:ext cx="9668512" cy="2000250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3400" baseline="0">
                <a:solidFill>
                  <a:srgbClr val="A6C8BC"/>
                </a:solidFill>
              </a:defRPr>
            </a:lvl1pPr>
            <a:lvl2pPr marL="78158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6316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34475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263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90791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6895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7108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25266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Brief description or intro to this section</a:t>
            </a:r>
          </a:p>
        </p:txBody>
      </p:sp>
      <p:pic>
        <p:nvPicPr>
          <p:cNvPr id="10" name="Picture 9" descr="ac-icon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893" y="689942"/>
            <a:ext cx="965199" cy="711200"/>
          </a:xfrm>
          <a:prstGeom prst="rect">
            <a:avLst/>
          </a:prstGeom>
        </p:spPr>
      </p:pic>
      <p:sp>
        <p:nvSpPr>
          <p:cNvPr id="1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rgbClr val="96B7A6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8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12882" y="4538133"/>
            <a:ext cx="4673339" cy="3001805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807945" y="4538133"/>
            <a:ext cx="4644000" cy="3001805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0786183" y="4538133"/>
            <a:ext cx="4673448" cy="3001805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defRPr sz="4800" b="1" baseline="0">
                <a:solidFill>
                  <a:schemeClr val="accent1"/>
                </a:solidFill>
              </a:defRPr>
            </a:lvl1pPr>
          </a:lstStyle>
          <a:p>
            <a:r>
              <a:rPr lang="en-CA" dirty="0"/>
              <a:t>This is a key point slide with icons to illustrate points.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728135" y="2454806"/>
            <a:ext cx="1755775" cy="1755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1173631" y="2900693"/>
            <a:ext cx="864783" cy="86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723280" y="2454806"/>
            <a:ext cx="1755775" cy="1755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168776" y="2900693"/>
            <a:ext cx="864782" cy="86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10701518" y="2454806"/>
            <a:ext cx="1755775" cy="1755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11147405" y="2900693"/>
            <a:ext cx="864000" cy="86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18" name="Picture 17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pic>
        <p:nvPicPr>
          <p:cNvPr id="19" name="Picture 18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17" y="8595468"/>
            <a:ext cx="394669" cy="290809"/>
          </a:xfrm>
          <a:prstGeom prst="rect">
            <a:avLst/>
          </a:prstGeom>
        </p:spPr>
      </p:pic>
      <p:sp>
        <p:nvSpPr>
          <p:cNvPr id="20" name="Slide Number Placeholder 8"/>
          <p:cNvSpPr>
            <a:spLocks noGrp="1"/>
          </p:cNvSpPr>
          <p:nvPr>
            <p:ph type="sldNum" sz="quarter" idx="29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31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oosh-85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3845"/>
            <a:ext cx="16257588" cy="1739093"/>
          </a:xfrm>
          <a:prstGeom prst="rect">
            <a:avLst/>
          </a:prstGeom>
        </p:spPr>
      </p:pic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3287077" y="829734"/>
            <a:ext cx="9683434" cy="75014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this icon to insert a video</a:t>
            </a:r>
          </a:p>
        </p:txBody>
      </p:sp>
    </p:spTree>
    <p:extLst>
      <p:ext uri="{BB962C8B-B14F-4D97-AF65-F5344CB8AC3E}">
        <p14:creationId xmlns:p14="http://schemas.microsoft.com/office/powerpoint/2010/main" val="1880309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woosh-85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3845"/>
            <a:ext cx="16257588" cy="1739093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805366" y="838200"/>
            <a:ext cx="14646856" cy="7467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87077" y="2787076"/>
            <a:ext cx="9683434" cy="3492669"/>
          </a:xfrm>
        </p:spPr>
        <p:txBody>
          <a:bodyPr/>
          <a:lstStyle>
            <a:lvl1pPr algn="ctr">
              <a:lnSpc>
                <a:spcPct val="110000"/>
              </a:lnSpc>
              <a:defRPr sz="4800" baseline="0">
                <a:solidFill>
                  <a:srgbClr val="599A83"/>
                </a:solidFill>
              </a:defRPr>
            </a:lvl1pPr>
          </a:lstStyle>
          <a:p>
            <a:r>
              <a:rPr lang="en-CA" dirty="0"/>
              <a:t>Enter an impressive statistic or fact. e.g. 98% of Algonquin students have been hired immediately after graduation.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287077" y="2125170"/>
            <a:ext cx="9683434" cy="510712"/>
          </a:xfrm>
        </p:spPr>
        <p:txBody>
          <a:bodyPr anchor="ctr"/>
          <a:lstStyle>
            <a:lvl1pPr algn="ctr">
              <a:lnSpc>
                <a:spcPct val="100000"/>
              </a:lnSpc>
              <a:defRPr sz="2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287077" y="6561978"/>
            <a:ext cx="9683434" cy="388804"/>
          </a:xfrm>
        </p:spPr>
        <p:txBody>
          <a:bodyPr anchor="ctr"/>
          <a:lstStyle>
            <a:lvl1pPr algn="ctr">
              <a:defRPr sz="1600"/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70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oosh-85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3845"/>
            <a:ext cx="16257588" cy="173909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287077" y="2787076"/>
            <a:ext cx="9683434" cy="3492669"/>
          </a:xfrm>
        </p:spPr>
        <p:txBody>
          <a:bodyPr/>
          <a:lstStyle>
            <a:lvl1pPr algn="ctr">
              <a:lnSpc>
                <a:spcPct val="110000"/>
              </a:lnSpc>
              <a:defRPr sz="4800" baseline="0">
                <a:solidFill>
                  <a:srgbClr val="A6C8BC"/>
                </a:solidFill>
              </a:defRPr>
            </a:lvl1pPr>
          </a:lstStyle>
          <a:p>
            <a:r>
              <a:rPr lang="en-CA" dirty="0"/>
              <a:t>Enter an impressive statistic or fact. e.g. 98% of Algonquin students have been hired immediately after graduation.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287077" y="2125170"/>
            <a:ext cx="9683434" cy="510712"/>
          </a:xfrm>
        </p:spPr>
        <p:txBody>
          <a:bodyPr anchor="ctr"/>
          <a:lstStyle>
            <a:lvl1pPr algn="ctr">
              <a:lnSpc>
                <a:spcPct val="100000"/>
              </a:lnSpc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287077" y="6561978"/>
            <a:ext cx="9683434" cy="388804"/>
          </a:xfr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23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mpus-scap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5700"/>
            <a:ext cx="16256000" cy="41783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87077" y="1313874"/>
            <a:ext cx="9683434" cy="3492669"/>
          </a:xfrm>
        </p:spPr>
        <p:txBody>
          <a:bodyPr/>
          <a:lstStyle>
            <a:lvl1pPr algn="ctr">
              <a:lnSpc>
                <a:spcPct val="110000"/>
              </a:lnSpc>
              <a:defRPr sz="4800" baseline="0">
                <a:solidFill>
                  <a:srgbClr val="A6C8BC"/>
                </a:solidFill>
              </a:defRPr>
            </a:lvl1pPr>
          </a:lstStyle>
          <a:p>
            <a:r>
              <a:rPr lang="en-CA" dirty="0"/>
              <a:t>Enter an impressive statistic or fact. e.g. We raised $1,000,000 this year. Highlight a number by making it bold and white.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287077" y="651968"/>
            <a:ext cx="9683434" cy="510712"/>
          </a:xfrm>
        </p:spPr>
        <p:txBody>
          <a:bodyPr anchor="ctr"/>
          <a:lstStyle>
            <a:lvl1pPr algn="ctr">
              <a:lnSpc>
                <a:spcPct val="100000"/>
              </a:lnSpc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92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mpus-scap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5700"/>
            <a:ext cx="16256000" cy="41783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87077" y="1313874"/>
            <a:ext cx="9683434" cy="3492669"/>
          </a:xfrm>
        </p:spPr>
        <p:txBody>
          <a:bodyPr/>
          <a:lstStyle>
            <a:lvl1pPr algn="ctr">
              <a:lnSpc>
                <a:spcPct val="110000"/>
              </a:lnSpc>
              <a:defRPr sz="4800" baseline="0">
                <a:solidFill>
                  <a:srgbClr val="599A83"/>
                </a:solidFill>
              </a:defRPr>
            </a:lvl1pPr>
          </a:lstStyle>
          <a:p>
            <a:r>
              <a:rPr lang="en-CA" dirty="0"/>
              <a:t>Enter an impressive statistic or fact. e.g. We raised $1,000,000 this year. Highlight a number by making it bold and 100% green.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287077" y="651968"/>
            <a:ext cx="9683434" cy="510712"/>
          </a:xfrm>
        </p:spPr>
        <p:txBody>
          <a:bodyPr anchor="ctr"/>
          <a:lstStyle>
            <a:lvl1pPr algn="ctr">
              <a:lnSpc>
                <a:spcPct val="100000"/>
              </a:lnSpc>
              <a:defRPr sz="2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99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127735" cy="4571404"/>
          </a:xfrm>
          <a:solidFill>
            <a:schemeClr val="bg2"/>
          </a:solidFill>
          <a:ln>
            <a:noFill/>
          </a:ln>
        </p:spPr>
        <p:txBody>
          <a:bodyPr/>
          <a:lstStyle>
            <a:lvl1pPr algn="ctr">
              <a:defRPr baseline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this icon to insert a background photo, the resize this box so it covers the whole screen. Make sure it’s good quality.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980794" y="2552251"/>
            <a:ext cx="10296000" cy="4039500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11200">
                <a:solidFill>
                  <a:srgbClr val="599A83"/>
                </a:solidFill>
              </a:defRPr>
            </a:lvl1pPr>
          </a:lstStyle>
          <a:p>
            <a:r>
              <a:rPr lang="en-CA" dirty="0"/>
              <a:t>$#,###,###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301893" y="3012628"/>
            <a:ext cx="9653802" cy="510712"/>
          </a:xfrm>
        </p:spPr>
        <p:txBody>
          <a:bodyPr anchor="ctr"/>
          <a:lstStyle>
            <a:lvl1pPr algn="ctr">
              <a:lnSpc>
                <a:spcPct val="100000"/>
              </a:lnSpc>
              <a:defRPr sz="2100" b="1" baseline="0">
                <a:solidFill>
                  <a:srgbClr val="00673E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301893" y="5643918"/>
            <a:ext cx="9653802" cy="388804"/>
          </a:xfr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04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2404534"/>
            <a:ext cx="7484181" cy="5130800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7484182" cy="1335973"/>
          </a:xfrm>
        </p:spPr>
        <p:txBody>
          <a:bodyPr anchor="t">
            <a:noAutofit/>
          </a:bodyPr>
          <a:lstStyle>
            <a:lvl1pPr>
              <a:defRPr sz="48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A slide with a right-aligned image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318825" y="6267279"/>
            <a:ext cx="4978238" cy="1268053"/>
          </a:xfrm>
        </p:spPr>
        <p:txBody>
          <a:bodyPr anchor="b"/>
          <a:lstStyle>
            <a:lvl1pPr>
              <a:defRPr sz="210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An optional annotation or extra information text box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9346896" y="853030"/>
            <a:ext cx="6910691" cy="668230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this icon to insert a photo.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9346896" y="5489054"/>
            <a:ext cx="5029037" cy="778226"/>
          </a:xfrm>
          <a:solidFill>
            <a:srgbClr val="43B02A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2100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pic>
        <p:nvPicPr>
          <p:cNvPr id="15" name="Picture 14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pic>
        <p:nvPicPr>
          <p:cNvPr id="16" name="Picture 15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17" y="8595468"/>
            <a:ext cx="394669" cy="290809"/>
          </a:xfrm>
          <a:prstGeom prst="rect">
            <a:avLst/>
          </a:prstGeom>
        </p:spPr>
      </p:pic>
      <p:sp>
        <p:nvSpPr>
          <p:cNvPr id="17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4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992382" y="2404534"/>
            <a:ext cx="7484181" cy="5130800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92381" y="768365"/>
            <a:ext cx="7484182" cy="1335973"/>
          </a:xfrm>
        </p:spPr>
        <p:txBody>
          <a:bodyPr anchor="t">
            <a:noAutofit/>
          </a:bodyPr>
          <a:lstStyle>
            <a:lvl1pPr>
              <a:defRPr sz="48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A slide with a left-aligned image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992381" y="6267279"/>
            <a:ext cx="4978238" cy="1268053"/>
          </a:xfrm>
        </p:spPr>
        <p:txBody>
          <a:bodyPr anchor="b"/>
          <a:lstStyle>
            <a:lvl1pPr>
              <a:defRPr sz="210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An optional annotation or extra information text box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853030"/>
            <a:ext cx="6910691" cy="668230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this icon to insert a photo.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5489054"/>
            <a:ext cx="5029037" cy="778226"/>
          </a:xfrm>
          <a:solidFill>
            <a:srgbClr val="43B02A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2100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pic>
        <p:nvPicPr>
          <p:cNvPr id="16" name="Picture 15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pic>
        <p:nvPicPr>
          <p:cNvPr id="17" name="Picture 16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17" y="8595468"/>
            <a:ext cx="394669" cy="290809"/>
          </a:xfrm>
          <a:prstGeom prst="rect">
            <a:avLst/>
          </a:prstGeom>
        </p:spPr>
      </p:pic>
      <p:sp>
        <p:nvSpPr>
          <p:cNvPr id="18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45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86" y="0"/>
            <a:ext cx="16256402" cy="9144000"/>
          </a:xfrm>
        </p:spPr>
        <p:txBody>
          <a:bodyPr/>
          <a:lstStyle>
            <a:lvl1pPr marL="0" indent="0">
              <a:buNone/>
              <a:defRPr sz="4000" baseline="0"/>
            </a:lvl1pPr>
            <a:lvl2pPr marL="781583" indent="0">
              <a:buNone/>
              <a:defRPr sz="4800"/>
            </a:lvl2pPr>
            <a:lvl3pPr marL="1563167" indent="0">
              <a:buNone/>
              <a:defRPr sz="4100"/>
            </a:lvl3pPr>
            <a:lvl4pPr marL="2344750" indent="0">
              <a:buNone/>
              <a:defRPr sz="3400"/>
            </a:lvl4pPr>
            <a:lvl5pPr marL="3126334" indent="0">
              <a:buNone/>
              <a:defRPr sz="3400"/>
            </a:lvl5pPr>
            <a:lvl6pPr marL="3907917" indent="0">
              <a:buNone/>
              <a:defRPr sz="3400"/>
            </a:lvl6pPr>
            <a:lvl7pPr marL="4689500" indent="0">
              <a:buNone/>
              <a:defRPr sz="3400"/>
            </a:lvl7pPr>
            <a:lvl8pPr marL="5471084" indent="0">
              <a:buNone/>
              <a:defRPr sz="3400"/>
            </a:lvl8pPr>
            <a:lvl9pPr marL="6252667" indent="0">
              <a:buNone/>
              <a:defRPr sz="3400"/>
            </a:lvl9pPr>
          </a:lstStyle>
          <a:p>
            <a:r>
              <a:rPr lang="en-US" dirty="0"/>
              <a:t>Click on this icon to insert a photo.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" y="6313857"/>
            <a:ext cx="7958408" cy="759384"/>
          </a:xfrm>
          <a:solidFill>
            <a:srgbClr val="43B02A"/>
          </a:solidFill>
          <a:ln>
            <a:noFill/>
          </a:ln>
        </p:spPr>
        <p:txBody>
          <a:bodyPr wrap="square" lIns="252000" tIns="180000" rIns="252000" bIns="252000" anchor="ctr">
            <a:spAutoFit/>
          </a:bodyPr>
          <a:lstStyle>
            <a:lvl1pPr>
              <a:lnSpc>
                <a:spcPct val="100000"/>
              </a:lnSpc>
              <a:defRPr sz="2100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58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uth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3335758" y="2404534"/>
            <a:ext cx="4633424" cy="4303580"/>
          </a:xfrm>
        </p:spPr>
        <p:txBody>
          <a:bodyPr/>
          <a:lstStyle/>
          <a:p>
            <a:r>
              <a:rPr lang="en-US" dirty="0"/>
              <a:t>Author 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8297063" y="3115733"/>
            <a:ext cx="4673448" cy="2881182"/>
          </a:xfrm>
        </p:spPr>
        <p:txBody>
          <a:bodyPr anchor="ctr"/>
          <a:lstStyle/>
          <a:p>
            <a:pPr lvl="0"/>
            <a:r>
              <a:rPr lang="en-CA" dirty="0"/>
              <a:t>Author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defRPr sz="48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About the Author (1 author)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8296275" y="2405062"/>
            <a:ext cx="4673600" cy="710671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Author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8296275" y="5997575"/>
            <a:ext cx="4673600" cy="710539"/>
          </a:xfrm>
        </p:spPr>
        <p:txBody>
          <a:bodyPr anchor="b"/>
          <a:lstStyle>
            <a:lvl1pPr>
              <a:defRPr sz="2100"/>
            </a:lvl1pPr>
          </a:lstStyle>
          <a:p>
            <a:pPr lvl="0"/>
            <a:r>
              <a:rPr lang="en-CA" dirty="0"/>
              <a:t>Author email</a:t>
            </a:r>
          </a:p>
        </p:txBody>
      </p:sp>
    </p:spTree>
    <p:extLst>
      <p:ext uri="{BB962C8B-B14F-4D97-AF65-F5344CB8AC3E}">
        <p14:creationId xmlns:p14="http://schemas.microsoft.com/office/powerpoint/2010/main" val="1698127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woosh-85.eps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3845"/>
            <a:ext cx="16257588" cy="1739093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332918" y="829734"/>
            <a:ext cx="7111897" cy="6696000"/>
          </a:xfrm>
        </p:spPr>
        <p:txBody>
          <a:bodyPr/>
          <a:lstStyle/>
          <a:p>
            <a:r>
              <a:rPr lang="en-US" dirty="0"/>
              <a:t>Click on this icon to insert a photo.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29707" y="829734"/>
            <a:ext cx="7145633" cy="6696000"/>
          </a:xfrm>
        </p:spPr>
        <p:txBody>
          <a:bodyPr/>
          <a:lstStyle/>
          <a:p>
            <a:r>
              <a:rPr lang="en-US" dirty="0"/>
              <a:t>Click on this icon to insert a photo.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829707" y="5498998"/>
            <a:ext cx="4673447" cy="778226"/>
          </a:xfrm>
          <a:solidFill>
            <a:srgbClr val="43B02A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2100" b="1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8332919" y="5498998"/>
            <a:ext cx="4654526" cy="778226"/>
          </a:xfrm>
          <a:solidFill>
            <a:srgbClr val="43B02A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2100" b="1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pic>
        <p:nvPicPr>
          <p:cNvPr id="16" name="Picture 15" descr="green-ba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pic>
        <p:nvPicPr>
          <p:cNvPr id="17" name="Picture 16" descr="ac-icon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17" y="8595468"/>
            <a:ext cx="394669" cy="290809"/>
          </a:xfrm>
          <a:prstGeom prst="rect">
            <a:avLst/>
          </a:prstGeom>
        </p:spPr>
      </p:pic>
      <p:sp>
        <p:nvSpPr>
          <p:cNvPr id="18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62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woosh-85.eps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193"/>
            <a:ext cx="16257588" cy="1739093"/>
          </a:xfrm>
          <a:prstGeom prst="rect">
            <a:avLst/>
          </a:prstGeom>
        </p:spPr>
      </p:pic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29707" y="829734"/>
            <a:ext cx="11598955" cy="669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this icon to insert a photo.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829707" y="5498998"/>
            <a:ext cx="4673447" cy="778226"/>
          </a:xfrm>
          <a:solidFill>
            <a:srgbClr val="43B02A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2100" b="1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3104841" y="735011"/>
            <a:ext cx="2339868" cy="6800322"/>
          </a:xfrm>
        </p:spPr>
        <p:txBody>
          <a:bodyPr/>
          <a:lstStyle>
            <a:lvl1pPr>
              <a:spcBef>
                <a:spcPts val="1700"/>
              </a:spcBef>
              <a:defRPr sz="210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An optional annotation or extra information text box</a:t>
            </a:r>
            <a:endParaRPr lang="en-US" dirty="0"/>
          </a:p>
        </p:txBody>
      </p:sp>
      <p:pic>
        <p:nvPicPr>
          <p:cNvPr id="19" name="Picture 18" descr="green-ba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pic>
        <p:nvPicPr>
          <p:cNvPr id="20" name="Picture 19" descr="ac-icon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17" y="8595468"/>
            <a:ext cx="394669" cy="290809"/>
          </a:xfrm>
          <a:prstGeom prst="rect">
            <a:avLst/>
          </a:prstGeom>
        </p:spPr>
      </p:pic>
      <p:sp>
        <p:nvSpPr>
          <p:cNvPr id="21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220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+ Title and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woosh-85.eps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193"/>
            <a:ext cx="16257588" cy="1739093"/>
          </a:xfrm>
          <a:prstGeom prst="rect">
            <a:avLst/>
          </a:prstGeom>
        </p:spPr>
      </p:pic>
      <p:sp>
        <p:nvSpPr>
          <p:cNvPr id="13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29708" y="2404534"/>
            <a:ext cx="9459088" cy="5121200"/>
          </a:xfrm>
        </p:spPr>
        <p:txBody>
          <a:bodyPr/>
          <a:lstStyle/>
          <a:p>
            <a:r>
              <a:rPr lang="en-US" dirty="0"/>
              <a:t>Click on this icon to insert a graphic.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defRPr sz="48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graphic slide with a title and optional annotation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3104841" y="735011"/>
            <a:ext cx="2339868" cy="6800322"/>
          </a:xfrm>
        </p:spPr>
        <p:txBody>
          <a:bodyPr/>
          <a:lstStyle>
            <a:lvl1pPr>
              <a:spcBef>
                <a:spcPts val="1700"/>
              </a:spcBef>
              <a:defRPr sz="210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An optional annotation or extra information text box</a:t>
            </a:r>
            <a:endParaRPr lang="en-US" dirty="0"/>
          </a:p>
        </p:txBody>
      </p:sp>
      <p:pic>
        <p:nvPicPr>
          <p:cNvPr id="24" name="Picture 23" descr="green-ba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pic>
        <p:nvPicPr>
          <p:cNvPr id="25" name="Picture 24" descr="ac-icon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17" y="8595468"/>
            <a:ext cx="394669" cy="290809"/>
          </a:xfrm>
          <a:prstGeom prst="rect">
            <a:avLst/>
          </a:prstGeom>
        </p:spPr>
      </p:pic>
      <p:sp>
        <p:nvSpPr>
          <p:cNvPr id="26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3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pic>
        <p:nvPicPr>
          <p:cNvPr id="8" name="Picture 7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17" y="8595468"/>
            <a:ext cx="394669" cy="290809"/>
          </a:xfrm>
          <a:prstGeom prst="rect">
            <a:avLst/>
          </a:prstGeom>
        </p:spPr>
      </p:pic>
      <p:sp>
        <p:nvSpPr>
          <p:cNvPr id="13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defRPr sz="48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chart or table slide with optional annotation</a:t>
            </a:r>
            <a:endParaRPr lang="en-US" dirty="0"/>
          </a:p>
        </p:txBody>
      </p:sp>
      <p:sp>
        <p:nvSpPr>
          <p:cNvPr id="17" name="Table Placeholder 3"/>
          <p:cNvSpPr>
            <a:spLocks noGrp="1"/>
          </p:cNvSpPr>
          <p:nvPr>
            <p:ph type="tbl" sz="quarter" idx="20" hasCustomPrompt="1"/>
          </p:nvPr>
        </p:nvSpPr>
        <p:spPr>
          <a:xfrm>
            <a:off x="812800" y="2405063"/>
            <a:ext cx="9475788" cy="51212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table or chart.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3104841" y="735011"/>
            <a:ext cx="2339868" cy="6800322"/>
          </a:xfrm>
        </p:spPr>
        <p:txBody>
          <a:bodyPr/>
          <a:lstStyle>
            <a:lvl1pPr>
              <a:spcBef>
                <a:spcPts val="1700"/>
              </a:spcBef>
              <a:defRPr sz="210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An optional annotation or extra information text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23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48421" y="3117806"/>
            <a:ext cx="10360746" cy="261217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800" baseline="0">
                <a:solidFill>
                  <a:schemeClr val="accent5"/>
                </a:solidFill>
              </a:defRPr>
            </a:lvl1pPr>
            <a:lvl2pPr marL="78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3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44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26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07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89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71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52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Questions? Put your contact prompt message and your email here.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0943" y="2082794"/>
            <a:ext cx="9615704" cy="1018079"/>
          </a:xfrm>
        </p:spPr>
        <p:txBody>
          <a:bodyPr anchor="b"/>
          <a:lstStyle>
            <a:lvl1pPr algn="ctr">
              <a:defRPr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Thank you message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320941" y="6017839"/>
            <a:ext cx="9615706" cy="462413"/>
          </a:xfrm>
        </p:spPr>
        <p:txBody>
          <a:bodyPr anchor="t"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 err="1"/>
              <a:t>www.algonquincollege.com</a:t>
            </a:r>
            <a:r>
              <a:rPr lang="en-CA" dirty="0"/>
              <a:t>/</a:t>
            </a:r>
            <a:r>
              <a:rPr lang="en-CA" dirty="0" err="1"/>
              <a:t>relevantURL</a:t>
            </a:r>
            <a:endParaRPr lang="en-US" dirty="0"/>
          </a:p>
        </p:txBody>
      </p:sp>
      <p:pic>
        <p:nvPicPr>
          <p:cNvPr id="13" name="Picture 12" descr="ac-icon-gree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683" y="828547"/>
            <a:ext cx="635142" cy="467999"/>
          </a:xfrm>
          <a:prstGeom prst="rect">
            <a:avLst/>
          </a:prstGeom>
        </p:spPr>
      </p:pic>
      <p:pic>
        <p:nvPicPr>
          <p:cNvPr id="14" name="Picture 13" descr="curtain-100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5826"/>
            <a:ext cx="16257588" cy="177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083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36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utho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829814" y="2405062"/>
            <a:ext cx="2167288" cy="2013003"/>
          </a:xfrm>
        </p:spPr>
        <p:txBody>
          <a:bodyPr/>
          <a:lstStyle/>
          <a:p>
            <a:r>
              <a:rPr lang="en-US" dirty="0"/>
              <a:t>Author 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318933" y="3115733"/>
            <a:ext cx="4673448" cy="2387600"/>
          </a:xfrm>
        </p:spPr>
        <p:txBody>
          <a:bodyPr anchor="t"/>
          <a:lstStyle/>
          <a:p>
            <a:pPr lvl="0"/>
            <a:r>
              <a:rPr lang="en-CA" dirty="0"/>
              <a:t>Author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defRPr sz="48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About the Author (2 authors)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3318145" y="2405062"/>
            <a:ext cx="4673600" cy="710671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Author 1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318145" y="5503333"/>
            <a:ext cx="4673600" cy="710539"/>
          </a:xfrm>
        </p:spPr>
        <p:txBody>
          <a:bodyPr anchor="b"/>
          <a:lstStyle>
            <a:lvl1pPr>
              <a:defRPr sz="2100"/>
            </a:lvl1pPr>
          </a:lstStyle>
          <a:p>
            <a:pPr lvl="0"/>
            <a:r>
              <a:rPr lang="en-CA" dirty="0"/>
              <a:t>Author email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8297171" y="2405062"/>
            <a:ext cx="2167288" cy="2013003"/>
          </a:xfrm>
        </p:spPr>
        <p:txBody>
          <a:bodyPr/>
          <a:lstStyle/>
          <a:p>
            <a:r>
              <a:rPr lang="en-US" dirty="0"/>
              <a:t>Author Photo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10786290" y="3115733"/>
            <a:ext cx="4673448" cy="2387600"/>
          </a:xfrm>
        </p:spPr>
        <p:txBody>
          <a:bodyPr anchor="t"/>
          <a:lstStyle/>
          <a:p>
            <a:pPr lvl="0"/>
            <a:r>
              <a:rPr lang="en-CA" dirty="0"/>
              <a:t>Author description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10785502" y="2405062"/>
            <a:ext cx="4673600" cy="710671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Author 2 Name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10785502" y="5503333"/>
            <a:ext cx="4673600" cy="710539"/>
          </a:xfrm>
        </p:spPr>
        <p:txBody>
          <a:bodyPr anchor="b"/>
          <a:lstStyle>
            <a:lvl1pPr>
              <a:defRPr sz="2100"/>
            </a:lvl1pPr>
          </a:lstStyle>
          <a:p>
            <a:pPr lvl="0"/>
            <a:r>
              <a:rPr lang="en-CA" dirty="0"/>
              <a:t>Author email</a:t>
            </a:r>
          </a:p>
        </p:txBody>
      </p:sp>
      <p:pic>
        <p:nvPicPr>
          <p:cNvPr id="15" name="Picture 14" descr="curtain-10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5826"/>
            <a:ext cx="16257588" cy="177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97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defRPr sz="48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1-column key point text slide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2404534"/>
            <a:ext cx="11615780" cy="5130800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3104841" y="735011"/>
            <a:ext cx="2339868" cy="6800322"/>
          </a:xfrm>
        </p:spPr>
        <p:txBody>
          <a:bodyPr/>
          <a:lstStyle>
            <a:lvl1pPr>
              <a:spcBef>
                <a:spcPts val="1700"/>
              </a:spcBef>
              <a:defRPr sz="2100">
                <a:solidFill>
                  <a:srgbClr val="589278"/>
                </a:solidFill>
              </a:defRPr>
            </a:lvl1pPr>
          </a:lstStyle>
          <a:p>
            <a:pPr lvl="0"/>
            <a:r>
              <a:rPr lang="en-CA" dirty="0"/>
              <a:t>An optional annotation or extra information text box</a:t>
            </a:r>
            <a:endParaRPr lang="en-US" dirty="0"/>
          </a:p>
        </p:txBody>
      </p:sp>
      <p:pic>
        <p:nvPicPr>
          <p:cNvPr id="14" name="Picture 13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pic>
        <p:nvPicPr>
          <p:cNvPr id="15" name="Picture 14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17" y="8595468"/>
            <a:ext cx="394669" cy="290809"/>
          </a:xfrm>
          <a:prstGeom prst="rect">
            <a:avLst/>
          </a:prstGeom>
        </p:spPr>
      </p:pic>
      <p:sp>
        <p:nvSpPr>
          <p:cNvPr id="16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3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660398"/>
            <a:ext cx="11615780" cy="6874935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A basic 1-column key point slide with no title. 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3104841" y="735011"/>
            <a:ext cx="2339868" cy="6800322"/>
          </a:xfrm>
        </p:spPr>
        <p:txBody>
          <a:bodyPr/>
          <a:lstStyle>
            <a:lvl1pPr>
              <a:spcBef>
                <a:spcPts val="1700"/>
              </a:spcBef>
              <a:defRPr sz="210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An optional annotation or extra information text box</a:t>
            </a:r>
            <a:endParaRPr lang="en-US" dirty="0"/>
          </a:p>
        </p:txBody>
      </p:sp>
      <p:pic>
        <p:nvPicPr>
          <p:cNvPr id="13" name="Picture 12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pic>
        <p:nvPicPr>
          <p:cNvPr id="14" name="Picture 13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17" y="8595468"/>
            <a:ext cx="394669" cy="290809"/>
          </a:xfrm>
          <a:prstGeom prst="rect">
            <a:avLst/>
          </a:prstGeom>
        </p:spPr>
      </p:pic>
      <p:sp>
        <p:nvSpPr>
          <p:cNvPr id="15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36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defRPr sz="48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2-column key point slide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2404534"/>
            <a:ext cx="7162458" cy="5130800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297170" y="2404534"/>
            <a:ext cx="7147539" cy="5130800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17" name="Picture 16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pic>
        <p:nvPicPr>
          <p:cNvPr id="18" name="Picture 17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17" y="8595468"/>
            <a:ext cx="394669" cy="290809"/>
          </a:xfrm>
          <a:prstGeom prst="rect">
            <a:avLst/>
          </a:prstGeom>
        </p:spPr>
      </p:pic>
      <p:sp>
        <p:nvSpPr>
          <p:cNvPr id="19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defRPr sz="48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basic 2-column key point text slide with subtitles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3115732"/>
            <a:ext cx="7162458" cy="4419601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297170" y="3115732"/>
            <a:ext cx="7147539" cy="4419602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812883" y="2405062"/>
            <a:ext cx="7162458" cy="710671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8297170" y="2405062"/>
            <a:ext cx="7147539" cy="710671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pic>
        <p:nvPicPr>
          <p:cNvPr id="12" name="Picture 11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pic>
        <p:nvPicPr>
          <p:cNvPr id="13" name="Picture 12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17" y="8595468"/>
            <a:ext cx="394669" cy="290809"/>
          </a:xfrm>
          <a:prstGeom prst="rect">
            <a:avLst/>
          </a:prstGeom>
        </p:spPr>
      </p:pic>
      <p:sp>
        <p:nvSpPr>
          <p:cNvPr id="15" name="Slide Number Placeholder 8"/>
          <p:cNvSpPr>
            <a:spLocks noGrp="1"/>
          </p:cNvSpPr>
          <p:nvPr>
            <p:ph type="sldNum" sz="quarter" idx="20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02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defRPr sz="48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3-column key point slide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2404534"/>
            <a:ext cx="4673339" cy="5130800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807945" y="2404534"/>
            <a:ext cx="4644000" cy="5130800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0786183" y="2404534"/>
            <a:ext cx="4673448" cy="5130800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11" name="Picture 10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pic>
        <p:nvPicPr>
          <p:cNvPr id="12" name="Picture 11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17" y="8595468"/>
            <a:ext cx="394669" cy="290809"/>
          </a:xfrm>
          <a:prstGeom prst="rect">
            <a:avLst/>
          </a:prstGeom>
        </p:spPr>
      </p:pic>
      <p:sp>
        <p:nvSpPr>
          <p:cNvPr id="13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52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80" y="666518"/>
            <a:ext cx="14631829" cy="14670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80" y="2133600"/>
            <a:ext cx="14631829" cy="52045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First level</a:t>
            </a:r>
          </a:p>
          <a:p>
            <a:pPr lvl="2"/>
            <a:r>
              <a:rPr lang="en-CA" dirty="0"/>
              <a:t>Second level</a:t>
            </a:r>
          </a:p>
          <a:p>
            <a:pPr lvl="0"/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80" y="8475135"/>
            <a:ext cx="1180185" cy="48683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4084-422A-4246-8522-ECCBA4948A8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8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9" r:id="rId3"/>
    <p:sldLayoutId id="2147483686" r:id="rId4"/>
    <p:sldLayoutId id="2147483650" r:id="rId5"/>
    <p:sldLayoutId id="2147483693" r:id="rId6"/>
    <p:sldLayoutId id="2147483685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4" r:id="rId14"/>
    <p:sldLayoutId id="2147483695" r:id="rId15"/>
    <p:sldLayoutId id="2147483696" r:id="rId16"/>
    <p:sldLayoutId id="2147483697" r:id="rId17"/>
    <p:sldLayoutId id="2147483677" r:id="rId18"/>
    <p:sldLayoutId id="2147483698" r:id="rId19"/>
    <p:sldLayoutId id="2147483699" r:id="rId20"/>
    <p:sldLayoutId id="2147483682" r:id="rId21"/>
    <p:sldLayoutId id="2147483654" r:id="rId22"/>
    <p:sldLayoutId id="2147483662" r:id="rId23"/>
    <p:sldLayoutId id="2147483683" r:id="rId24"/>
    <p:sldLayoutId id="2147483684" r:id="rId25"/>
    <p:sldLayoutId id="2147483664" r:id="rId26"/>
    <p:sldLayoutId id="2147483700" r:id="rId27"/>
    <p:sldLayoutId id="2147483701" r:id="rId28"/>
    <p:sldLayoutId id="2147483657" r:id="rId29"/>
    <p:sldLayoutId id="2147483674" r:id="rId30"/>
    <p:sldLayoutId id="2147483675" r:id="rId31"/>
    <p:sldLayoutId id="2147483681" r:id="rId32"/>
    <p:sldLayoutId id="2147483667" r:id="rId33"/>
    <p:sldLayoutId id="2147483680" r:id="rId34"/>
    <p:sldLayoutId id="2147483702" r:id="rId35"/>
  </p:sldLayoutIdLst>
  <p:hf hdr="0" ftr="0" dt="0"/>
  <p:txStyles>
    <p:titleStyle>
      <a:lvl1pPr algn="l" defTabSz="781583" rtl="0" eaLnBrk="1" latinLnBrk="0" hangingPunct="1">
        <a:lnSpc>
          <a:spcPct val="80000"/>
        </a:lnSpc>
        <a:spcBef>
          <a:spcPct val="0"/>
        </a:spcBef>
        <a:buNone/>
        <a:defRPr sz="72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781583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FontTx/>
        <a:buNone/>
        <a:defRPr sz="32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1270073" indent="-488490" algn="l" defTabSz="781583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75000"/>
        <a:buFont typeface="Arial"/>
        <a:buChar char="•"/>
        <a:defRPr sz="32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2020367" indent="-457200" algn="l" defTabSz="781583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60000"/>
        <a:buFont typeface="Wingdings" charset="2"/>
        <a:buChar char="§"/>
        <a:defRPr sz="3200" kern="1200" baseline="0">
          <a:solidFill>
            <a:schemeClr val="accent5"/>
          </a:solidFill>
          <a:latin typeface="+mn-lt"/>
          <a:ea typeface="+mn-ea"/>
          <a:cs typeface="+mn-cs"/>
        </a:defRPr>
      </a:lvl3pPr>
      <a:lvl4pPr marL="2735542" indent="-390792" algn="l" defTabSz="781583" rtl="0" eaLnBrk="1" latinLnBrk="0" hangingPunct="1">
        <a:lnSpc>
          <a:spcPct val="120000"/>
        </a:lnSpc>
        <a:spcBef>
          <a:spcPct val="20000"/>
        </a:spcBef>
        <a:buClr>
          <a:schemeClr val="accent2"/>
        </a:buClr>
        <a:buSzPct val="90000"/>
        <a:buFont typeface="Arial"/>
        <a:buChar char="–"/>
        <a:defRPr sz="21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3517125" indent="-390792" algn="l" defTabSz="781583" rtl="0" eaLnBrk="1" latinLnBrk="0" hangingPunct="1">
        <a:spcBef>
          <a:spcPct val="20000"/>
        </a:spcBef>
        <a:buFont typeface="Arial"/>
        <a:buChar char="»"/>
        <a:defRPr sz="34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4298709" indent="-390792" algn="l" defTabSz="781583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80292" indent="-390792" algn="l" defTabSz="781583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61876" indent="-390792" algn="l" defTabSz="781583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643459" indent="-390792" algn="l" defTabSz="781583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158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81583" algn="l" defTabSz="78158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63167" algn="l" defTabSz="78158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44750" algn="l" defTabSz="78158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26334" algn="l" defTabSz="78158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07917" algn="l" defTabSz="78158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89500" algn="l" defTabSz="78158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71084" algn="l" defTabSz="78158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52667" algn="l" defTabSz="78158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82" y="1716573"/>
            <a:ext cx="10876610" cy="2180690"/>
          </a:xfrm>
        </p:spPr>
        <p:txBody>
          <a:bodyPr>
            <a:normAutofit/>
          </a:bodyPr>
          <a:lstStyle/>
          <a:p>
            <a:r>
              <a:rPr lang="en-US" dirty="0"/>
              <a:t>How To Create Value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Give your customers what they want</a:t>
            </a:r>
          </a:p>
        </p:txBody>
      </p:sp>
    </p:spTree>
    <p:extLst>
      <p:ext uri="{BB962C8B-B14F-4D97-AF65-F5344CB8AC3E}">
        <p14:creationId xmlns:p14="http://schemas.microsoft.com/office/powerpoint/2010/main" val="3695813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F6A6A1-0376-C3FE-F98C-538D3A80FB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What do the features you listed fix</a:t>
            </a:r>
          </a:p>
          <a:p>
            <a:r>
              <a:rPr lang="en-US" dirty="0"/>
              <a:t>For example:</a:t>
            </a:r>
          </a:p>
          <a:p>
            <a:r>
              <a:rPr lang="en-US" dirty="0"/>
              <a:t>“Our camera works in even the heaviest of rain”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83129D-DFC8-EA84-123D-3830C3DAA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(</a:t>
            </a:r>
            <a:r>
              <a:rPr lang="en-US" i="1" dirty="0"/>
              <a:t>Why?</a:t>
            </a:r>
            <a:r>
              <a:rPr lang="en-US" dirty="0"/>
              <a:t>)</a:t>
            </a:r>
          </a:p>
        </p:txBody>
      </p:sp>
      <p:pic>
        <p:nvPicPr>
          <p:cNvPr id="9" name="Picture Placeholder 8" descr="A close up of water dripping from a window&#10;&#10;Description automatically generated">
            <a:extLst>
              <a:ext uri="{FF2B5EF4-FFF2-40B4-BE49-F238E27FC236}">
                <a16:creationId xmlns:a16="http://schemas.microsoft.com/office/drawing/2014/main" id="{1CEA4DA8-EAD7-3E7F-6E8D-4678A76675D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t="17774" b="17774"/>
          <a:stretch>
            <a:fillRect/>
          </a:stretch>
        </p:blipFill>
        <p:spPr/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DB996-C738-0744-EC34-994EC966D6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152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AF2550-F4E0-FCBB-49F7-75D934CD0E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How your customers benefit from your offering.</a:t>
            </a:r>
          </a:p>
          <a:p>
            <a:r>
              <a:rPr lang="en-US" dirty="0"/>
              <a:t>Example:</a:t>
            </a:r>
          </a:p>
          <a:p>
            <a:r>
              <a:rPr lang="en-US" dirty="0"/>
              <a:t>“Never miss a moment, no matter what Nature throws at you”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F0322-3A85-6141-36C0-92DE944F1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(How?)</a:t>
            </a:r>
          </a:p>
        </p:txBody>
      </p:sp>
      <p:pic>
        <p:nvPicPr>
          <p:cNvPr id="13" name="Picture Placeholder 12" descr="A person walking in the rain&#10;&#10;Description automatically generated">
            <a:extLst>
              <a:ext uri="{FF2B5EF4-FFF2-40B4-BE49-F238E27FC236}">
                <a16:creationId xmlns:a16="http://schemas.microsoft.com/office/drawing/2014/main" id="{26E4CF66-CB04-BD39-6093-9B4F6CC437F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15669" r="15669"/>
          <a:stretch>
            <a:fillRect/>
          </a:stretch>
        </p:blipFill>
        <p:spPr/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6A953-6382-8332-2F54-4860B672F3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758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3C68A76-4EE9-1302-4257-59B04C9D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0" y="2059516"/>
            <a:ext cx="10172112" cy="1816101"/>
          </a:xfrm>
        </p:spPr>
        <p:txBody>
          <a:bodyPr/>
          <a:lstStyle/>
          <a:p>
            <a:r>
              <a:rPr lang="en-US" dirty="0"/>
              <a:t>Product/Service Value Proposition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D19B29-C776-6A27-8655-6EDC24FB51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IT Does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47985-5CE3-5C82-128F-1269900F26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80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1A24B4-6E00-E1D3-4CD8-B231342D7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 With The Value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6130B3-6BB5-D0A8-77DA-59251D90A9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7957" y="3115732"/>
            <a:ext cx="4673339" cy="4419601"/>
          </a:xfrm>
        </p:spPr>
        <p:txBody>
          <a:bodyPr/>
          <a:lstStyle/>
          <a:p>
            <a:r>
              <a:rPr lang="en-US" dirty="0"/>
              <a:t>Simplified Menu</a:t>
            </a:r>
          </a:p>
          <a:p>
            <a:endParaRPr lang="en-US" dirty="0"/>
          </a:p>
          <a:p>
            <a:r>
              <a:rPr lang="en-US" dirty="0"/>
              <a:t>Local ingredients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F7CDB1B-9384-30A2-48EF-7A1975FC53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Easier to navigate</a:t>
            </a:r>
          </a:p>
          <a:p>
            <a:endParaRPr lang="en-US" dirty="0"/>
          </a:p>
          <a:p>
            <a:r>
              <a:rPr lang="en-US" dirty="0"/>
              <a:t>Picked fresh</a:t>
            </a:r>
            <a:br>
              <a:rPr lang="en-US" dirty="0"/>
            </a:br>
            <a:r>
              <a:rPr lang="en-US" dirty="0"/>
              <a:t>Support local farmers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48D944-1739-A77E-1CC5-1739F07715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Eliminates frustration</a:t>
            </a:r>
          </a:p>
          <a:p>
            <a:endParaRPr lang="en-US" dirty="0"/>
          </a:p>
          <a:p>
            <a:r>
              <a:rPr lang="en-US" dirty="0"/>
              <a:t>Tastes good and does good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36D54E-226A-CD0E-0A3E-BB908265EE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Feature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D479E49-4B84-3CB8-63EC-57400F739FE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Advantage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036437C-AF29-B39B-FF34-E95A09D0DB8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Benefit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A3DC7-0A47-EFE8-9DC8-D4CAF519B1D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303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DABE702-2313-6376-6EF1-813E1465D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Reframing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E1B3BB3-925C-8595-0215-EECB55A946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We’ve created what we believe is the best camera on the market. Our industry-leading quality control means that only the best product ever makes it to the customer. We know the C278 is good because we use it ourselves.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59066C2-C025-428E-D6BD-BBFFF05D92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You love telling the best stories and you need something worthy of them. You don’t just need a camera; you need one that keeps up with everything you do. The C278 helps you capture moments your way.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4FE54FE-F87A-DFEF-1D56-AEC396BB17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“We” focus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3FF8D1C-E406-581A-E5CE-3C25BF6158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“You” focus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F53F3-E504-1D4D-3BE1-E13870487E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617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49619A8-3E3F-4945-53CE-50FC6945C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Reframing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58633F2-2930-3090-76A3-59C122B6C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new C278 camera features a first-of-its kind total weather sealing system. Thanks to the IP68 rating for dust and water, your device can handle immersion in up to 6 meters of water for more than 40 minutes.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77DD5EA-FD58-0153-E3B7-C51EE26B3B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With the new C278 digital camera, you’ll never miss a moment again. Capture incredible memories even in the most extreme weather.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0AB6A1-6389-AB9E-E063-8634C7341D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Feature focused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CB91E3-A213-B876-093C-226EADC28E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Value focused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BBC9BC-A630-AAB8-3477-9C9B9C3113D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94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865C551-49CD-51EF-2A4E-77CF65899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Value Proposition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3AB605-5070-DB27-A6A2-BE867554BE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YOU Do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94AA9-869D-E4BF-CAD4-5EEEB23DE0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133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43DBB1D-40BB-F4ED-49E1-B9A0D393D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 in Your Values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FFF2305-5616-574E-92ED-9C1106C065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Providing excellence in education to adult learners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402134-C357-7CDC-AFB4-620B4D8875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Turning hopes and dreams into lifelong success.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8E43A58-1CD5-0FD4-420E-A737B2ED9B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Rational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298E36C-7BFB-1E55-8365-58A9BD64CC4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Emotional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BC86A-F16E-FB45-4325-7986E944AD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30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AFDBF7E-9659-6C14-6D37-93F19021E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79" y="771856"/>
            <a:ext cx="9475914" cy="1335973"/>
          </a:xfrm>
        </p:spPr>
        <p:txBody>
          <a:bodyPr/>
          <a:lstStyle/>
          <a:p>
            <a:r>
              <a:rPr lang="en-US" dirty="0"/>
              <a:t>A Basic Formula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25C9F6-31D5-7351-5DF8-09B3916634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We help (customer) do (goal) by (solution)</a:t>
            </a:r>
          </a:p>
          <a:p>
            <a:endParaRPr lang="en-US" dirty="0"/>
          </a:p>
          <a:p>
            <a:r>
              <a:rPr lang="en-US" dirty="0"/>
              <a:t>At Innovation &amp; Entrepreneurship, we help learners turn wild ideas into awesome things by giving them access to tools, resources, and guidance.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0F7DF89-4B00-C571-80B8-A248B50814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B9433-353C-20EE-67D8-F56E2F82862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16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46ABD9-D3AE-EE33-B0C9-E616121C09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82336" y="3344981"/>
            <a:ext cx="11615780" cy="5130800"/>
          </a:xfrm>
        </p:spPr>
        <p:txBody>
          <a:bodyPr/>
          <a:lstStyle/>
          <a:p>
            <a:r>
              <a:rPr lang="en-US" sz="8000" dirty="0"/>
              <a:t>What do you do?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BBD86-840B-CDC9-B984-EFB4C24AC7E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357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46ABD9-D3AE-EE33-B0C9-E616121C09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82336" y="3344981"/>
            <a:ext cx="11615780" cy="5130800"/>
          </a:xfrm>
        </p:spPr>
        <p:txBody>
          <a:bodyPr/>
          <a:lstStyle/>
          <a:p>
            <a:r>
              <a:rPr lang="en-US" sz="8000" dirty="0"/>
              <a:t>What do you do?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BBD86-840B-CDC9-B984-EFB4C24AC7E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641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>
            <a:extLst>
              <a:ext uri="{FF2B5EF4-FFF2-40B4-BE49-F238E27FC236}">
                <a16:creationId xmlns:a16="http://schemas.microsoft.com/office/drawing/2014/main" id="{0B6A1CE6-281C-D88C-86AB-D1A647E84B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gagnes1@algonquincollege.com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7928005-A0B6-B356-BCB3-CFB89BFF3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0306" y="2608766"/>
            <a:ext cx="9615704" cy="1018079"/>
          </a:xfrm>
        </p:spPr>
        <p:txBody>
          <a:bodyPr/>
          <a:lstStyle/>
          <a:p>
            <a:r>
              <a:rPr lang="en-US" dirty="0"/>
              <a:t>Questions? </a:t>
            </a:r>
            <a:br>
              <a:rPr lang="en-US" dirty="0"/>
            </a:br>
            <a:r>
              <a:rPr lang="en-US" dirty="0"/>
              <a:t>Ready to get started?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3AA64-F03C-6B68-1488-BD2B1DC92B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8497888"/>
            <a:ext cx="530225" cy="485775"/>
          </a:xfrm>
        </p:spPr>
        <p:txBody>
          <a:bodyPr/>
          <a:lstStyle/>
          <a:p>
            <a:fld id="{DEF3F5F5-7776-394F-A41F-3BAFC9CC9F8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04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169F04-3007-4D81-8DBB-F9E570EDB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Myths &amp; Misconceptions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7E75F7-B773-6D18-AE30-F712A200F7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market is stranger than you think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3172D-3846-2362-43DA-7E35CFC444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28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4A07F0-0017-C02C-6657-2AAC3B0652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 business has 100% market share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As a small business, you have a small potential market.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Who will you create value for?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5B9B49C-D64B-0EA9-0DA7-B61C44BF5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Can’t Sell To Everybody</a:t>
            </a:r>
          </a:p>
        </p:txBody>
      </p:sp>
      <p:pic>
        <p:nvPicPr>
          <p:cNvPr id="14" name="Picture Placeholder 13" descr="A large crowd of people&#10;&#10;Description automatically generated">
            <a:extLst>
              <a:ext uri="{FF2B5EF4-FFF2-40B4-BE49-F238E27FC236}">
                <a16:creationId xmlns:a16="http://schemas.microsoft.com/office/drawing/2014/main" id="{405A9BB9-42B2-18AE-E51C-C6964A89D69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15548" r="15548"/>
          <a:stretch>
            <a:fillRect/>
          </a:stretch>
        </p:blipFill>
        <p:spPr/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0E5E7-1254-60F8-2977-82377109898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03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3617840-4F68-475C-1A6D-21B0CBD9C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buy because of how the product/service makes us feel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like to buy what we </a:t>
            </a:r>
            <a:r>
              <a:rPr lang="en-US" b="1" i="1" dirty="0"/>
              <a:t>want</a:t>
            </a:r>
            <a:r>
              <a:rPr lang="en-US" dirty="0"/>
              <a:t>, not what we </a:t>
            </a:r>
            <a:r>
              <a:rPr lang="en-US" b="1" i="1" dirty="0"/>
              <a:t>need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want our lives to be made better in some way</a:t>
            </a:r>
          </a:p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2BAD54C-0CC7-5C5A-5DB8-2E27CC3DB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Nobody Cares </a:t>
            </a:r>
            <a:r>
              <a:rPr lang="en-US" i="1" dirty="0"/>
              <a:t>What</a:t>
            </a:r>
            <a:r>
              <a:rPr lang="en-US" dirty="0"/>
              <a:t> You Sell</a:t>
            </a:r>
          </a:p>
        </p:txBody>
      </p:sp>
      <p:pic>
        <p:nvPicPr>
          <p:cNvPr id="14" name="Picture Placeholder 13" descr="A store with many clothes and hats&#10;&#10;Description automatically generated">
            <a:extLst>
              <a:ext uri="{FF2B5EF4-FFF2-40B4-BE49-F238E27FC236}">
                <a16:creationId xmlns:a16="http://schemas.microsoft.com/office/drawing/2014/main" id="{8689E5F8-18A9-66E9-3E55-7AC58A2EC85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t="9085" b="9085"/>
          <a:stretch/>
        </p:blipFill>
        <p:spPr/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DB282-3D75-ABCB-207B-D18BCA9B556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537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29F019-F1BE-7606-C2C1-95E14A2EBD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Most purchases are a means to an end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Often your customers don’t even know what they really want.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7C592D-2591-BA3C-A312-3FFA79743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Nobody Wants a Drill Bit</a:t>
            </a:r>
          </a:p>
        </p:txBody>
      </p:sp>
      <p:pic>
        <p:nvPicPr>
          <p:cNvPr id="11" name="Picture Placeholder 10" descr="A close-up of a variety of tools&#10;&#10;Description automatically generated">
            <a:extLst>
              <a:ext uri="{FF2B5EF4-FFF2-40B4-BE49-F238E27FC236}">
                <a16:creationId xmlns:a16="http://schemas.microsoft.com/office/drawing/2014/main" id="{706B0CA7-0F34-AC46-2F81-DA2D8025783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15548" r="15548"/>
          <a:stretch/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DD36A0-27A0-6FD1-0197-191C2B66648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402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9397378-B4B9-FABF-DA94-574D5FE0C6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does your customer really want?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Why don’t they already have it?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is the underlying need?</a:t>
            </a:r>
          </a:p>
          <a:p>
            <a:pPr marL="1727273" lvl="1" indent="-457200">
              <a:buFont typeface="Arial" panose="020B0604020202020204" pitchFamily="34" charset="0"/>
              <a:buChar char="•"/>
            </a:pPr>
            <a:r>
              <a:rPr lang="en-US" dirty="0"/>
              <a:t>Keep asking “why”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A1CCFEF-5109-A3C9-B236-134802A64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“Why”</a:t>
            </a:r>
          </a:p>
        </p:txBody>
      </p:sp>
      <p:pic>
        <p:nvPicPr>
          <p:cNvPr id="14" name="Picture Placeholder 13" descr="A person looking at a bulletin board&#10;&#10;Description automatically generated">
            <a:extLst>
              <a:ext uri="{FF2B5EF4-FFF2-40B4-BE49-F238E27FC236}">
                <a16:creationId xmlns:a16="http://schemas.microsoft.com/office/drawing/2014/main" id="{BD653A60-056A-BFDA-EE9D-0C6B8923DBF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15548" r="15548"/>
          <a:stretch/>
        </p:blipFill>
        <p:spPr/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170A4-387E-DD37-7C6B-DF0B3C0620F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208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CC686C0-E2DE-309A-D2BE-F98AE6DE1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Value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592C20-8C00-CC5F-D128-B6A50DD43A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Great solutions are FAB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5B68E-C0A7-1331-9E3A-5740D82783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681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22BA0F-563A-220C-9D6A-573DEDC213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List what you offering includes, looks like,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Colours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Size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New innovations</a:t>
            </a:r>
          </a:p>
          <a:p>
            <a:r>
              <a:rPr lang="en-US" dirty="0"/>
              <a:t>Example:</a:t>
            </a:r>
          </a:p>
          <a:p>
            <a:r>
              <a:rPr lang="en-US" dirty="0"/>
              <a:t>“The new C278 features the best weather sealing on the market”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39AA58-1230-1164-5812-FFB3530B1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(</a:t>
            </a:r>
            <a:r>
              <a:rPr lang="en-US" i="1" dirty="0"/>
              <a:t>What?</a:t>
            </a:r>
            <a:r>
              <a:rPr lang="en-US" dirty="0"/>
              <a:t>)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498B3104-BBD2-8E67-A39D-40CFEAB5CD3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t="13702" b="13702"/>
          <a:stretch/>
        </p:blipFill>
        <p:spPr>
          <a:xfrm>
            <a:off x="9346896" y="853030"/>
            <a:ext cx="6910691" cy="6682303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C3C95-9374-285B-7CC1-EABBD97030B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929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gonquin College Colours">
      <a:dk1>
        <a:srgbClr val="423F3F"/>
      </a:dk1>
      <a:lt1>
        <a:sysClr val="window" lastClr="FFFFFF"/>
      </a:lt1>
      <a:dk2>
        <a:srgbClr val="00673E"/>
      </a:dk2>
      <a:lt2>
        <a:srgbClr val="FFFFFF"/>
      </a:lt2>
      <a:accent1>
        <a:srgbClr val="00673E"/>
      </a:accent1>
      <a:accent2>
        <a:srgbClr val="599A83"/>
      </a:accent2>
      <a:accent3>
        <a:srgbClr val="A6C8BC"/>
      </a:accent3>
      <a:accent4>
        <a:srgbClr val="408A70"/>
      </a:accent4>
      <a:accent5>
        <a:srgbClr val="423F3F"/>
      </a:accent5>
      <a:accent6>
        <a:srgbClr val="B4B2B5"/>
      </a:accent6>
      <a:hlink>
        <a:srgbClr val="43B02A"/>
      </a:hlink>
      <a:folHlink>
        <a:srgbClr val="7AC1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e500209-eb99-4d75-804f-ba6a5d0c4494">
      <Terms xmlns="http://schemas.microsoft.com/office/infopath/2007/PartnerControls"/>
    </lcf76f155ced4ddcb4097134ff3c332f>
    <TaxCatchAll xmlns="f95161d5-d3dc-40d4-9542-a8bb9ecd4a6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9075F463A60143B8A1F81BB3FC9F74" ma:contentTypeVersion="11" ma:contentTypeDescription="Create a new document." ma:contentTypeScope="" ma:versionID="eaba014cdda43cc9891151e6b6eb0697">
  <xsd:schema xmlns:xsd="http://www.w3.org/2001/XMLSchema" xmlns:xs="http://www.w3.org/2001/XMLSchema" xmlns:p="http://schemas.microsoft.com/office/2006/metadata/properties" xmlns:ns2="ae500209-eb99-4d75-804f-ba6a5d0c4494" xmlns:ns3="f95161d5-d3dc-40d4-9542-a8bb9ecd4a66" targetNamespace="http://schemas.microsoft.com/office/2006/metadata/properties" ma:root="true" ma:fieldsID="e480341fd75816048acca0287ff48773" ns2:_="" ns3:_="">
    <xsd:import namespace="ae500209-eb99-4d75-804f-ba6a5d0c4494"/>
    <xsd:import namespace="f95161d5-d3dc-40d4-9542-a8bb9ecd4a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500209-eb99-4d75-804f-ba6a5d0c44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b5a200e-6db3-4776-8e88-7d4fd5d3dc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5161d5-d3dc-40d4-9542-a8bb9ecd4a6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30b585d-a04a-4b00-97a0-9b8e039caae5}" ma:internalName="TaxCatchAll" ma:showField="CatchAllData" ma:web="f95161d5-d3dc-40d4-9542-a8bb9ecd4a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74D851-3C92-4CB4-A9AD-8A2919AE7F57}">
  <ds:schemaRefs>
    <ds:schemaRef ds:uri="http://schemas.microsoft.com/office/2006/metadata/properties"/>
    <ds:schemaRef ds:uri="http://schemas.microsoft.com/office/infopath/2007/PartnerControls"/>
    <ds:schemaRef ds:uri="ae500209-eb99-4d75-804f-ba6a5d0c4494"/>
    <ds:schemaRef ds:uri="f95161d5-d3dc-40d4-9542-a8bb9ecd4a66"/>
  </ds:schemaRefs>
</ds:datastoreItem>
</file>

<file path=customXml/itemProps2.xml><?xml version="1.0" encoding="utf-8"?>
<ds:datastoreItem xmlns:ds="http://schemas.openxmlformats.org/officeDocument/2006/customXml" ds:itemID="{2A437CCE-15E0-4916-BDB3-5300D3550D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6669D9-9E18-46FF-94E9-1EB81479CB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500209-eb99-4d75-804f-ba6a5d0c4494"/>
    <ds:schemaRef ds:uri="f95161d5-d3dc-40d4-9542-a8bb9ecd4a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c1bd924-0a6a-4aa9-aa89-c980316c0449}" enabled="0" method="" siteId="{ec1bd924-0a6a-4aa9-aa89-c980316c044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2307</TotalTime>
  <Words>546</Words>
  <Application>Microsoft Office PowerPoint</Application>
  <PresentationFormat>Personnalisé</PresentationFormat>
  <Paragraphs>96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How To Create Value</vt:lpstr>
      <vt:lpstr>Présentation PowerPoint</vt:lpstr>
      <vt:lpstr>Myths &amp; Misconceptions</vt:lpstr>
      <vt:lpstr>You Can’t Sell To Everybody</vt:lpstr>
      <vt:lpstr>Nobody Cares What You Sell</vt:lpstr>
      <vt:lpstr>Nobody Wants a Drill Bit</vt:lpstr>
      <vt:lpstr>Finding The “Why”</vt:lpstr>
      <vt:lpstr>Finding Value</vt:lpstr>
      <vt:lpstr>Features (What?)</vt:lpstr>
      <vt:lpstr>Advantages (Why?)</vt:lpstr>
      <vt:lpstr>Benefits (How?)</vt:lpstr>
      <vt:lpstr>Product/Service Value Proposition</vt:lpstr>
      <vt:lpstr>Begin With The Value</vt:lpstr>
      <vt:lpstr>Reframing</vt:lpstr>
      <vt:lpstr>Reframing</vt:lpstr>
      <vt:lpstr>Company Value Proposition</vt:lpstr>
      <vt:lpstr>Bring in Your Values</vt:lpstr>
      <vt:lpstr>A Basic Formula</vt:lpstr>
      <vt:lpstr>Présentation PowerPoint</vt:lpstr>
      <vt:lpstr>Questions?  Ready to get started?</vt:lpstr>
    </vt:vector>
  </TitlesOfParts>
  <Company>Salt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Chavez Ackermann</dc:creator>
  <cp:lastModifiedBy>Eric Nelson</cp:lastModifiedBy>
  <cp:revision>174</cp:revision>
  <dcterms:created xsi:type="dcterms:W3CDTF">2016-12-21T16:02:28Z</dcterms:created>
  <dcterms:modified xsi:type="dcterms:W3CDTF">2025-03-10T23:57:52Z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0x010100C29075F463A60143B8A1F81BB3FC9F74</vt:lpwstr>
  </property>
</Properties>
</file>