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4"/>
  </p:sldMasterIdLst>
  <p:notesMasterIdLst>
    <p:notesMasterId r:id="rId27"/>
  </p:notesMasterIdLst>
  <p:handoutMasterIdLst>
    <p:handoutMasterId r:id="rId28"/>
  </p:handoutMasterIdLst>
  <p:sldIdLst>
    <p:sldId id="256" r:id="rId5"/>
    <p:sldId id="298" r:id="rId6"/>
    <p:sldId id="257" r:id="rId7"/>
    <p:sldId id="332" r:id="rId8"/>
    <p:sldId id="333" r:id="rId9"/>
    <p:sldId id="334" r:id="rId10"/>
    <p:sldId id="335" r:id="rId11"/>
    <p:sldId id="336" r:id="rId12"/>
    <p:sldId id="337" r:id="rId13"/>
    <p:sldId id="338" r:id="rId14"/>
    <p:sldId id="339" r:id="rId15"/>
    <p:sldId id="340" r:id="rId16"/>
    <p:sldId id="341" r:id="rId17"/>
    <p:sldId id="345" r:id="rId18"/>
    <p:sldId id="352" r:id="rId19"/>
    <p:sldId id="343" r:id="rId20"/>
    <p:sldId id="344" r:id="rId21"/>
    <p:sldId id="346" r:id="rId22"/>
    <p:sldId id="347" r:id="rId23"/>
    <p:sldId id="348" r:id="rId24"/>
    <p:sldId id="350" r:id="rId25"/>
    <p:sldId id="351" r:id="rId26"/>
  </p:sldIdLst>
  <p:sldSz cx="16257588" cy="9144000"/>
  <p:notesSz cx="6858000" cy="9144000"/>
  <p:defaultTextStyle>
    <a:defPPr>
      <a:defRPr lang="en-US"/>
    </a:defPPr>
    <a:lvl1pPr marL="0" algn="l" defTabSz="781583" rtl="0" eaLnBrk="1" latinLnBrk="0" hangingPunct="1">
      <a:defRPr sz="3100" kern="1200">
        <a:solidFill>
          <a:schemeClr val="tx1"/>
        </a:solidFill>
        <a:latin typeface="+mn-lt"/>
        <a:ea typeface="+mn-ea"/>
        <a:cs typeface="+mn-cs"/>
      </a:defRPr>
    </a:lvl1pPr>
    <a:lvl2pPr marL="781583" algn="l" defTabSz="781583" rtl="0" eaLnBrk="1" latinLnBrk="0" hangingPunct="1">
      <a:defRPr sz="3100" kern="1200">
        <a:solidFill>
          <a:schemeClr val="tx1"/>
        </a:solidFill>
        <a:latin typeface="+mn-lt"/>
        <a:ea typeface="+mn-ea"/>
        <a:cs typeface="+mn-cs"/>
      </a:defRPr>
    </a:lvl2pPr>
    <a:lvl3pPr marL="1563167" algn="l" defTabSz="781583" rtl="0" eaLnBrk="1" latinLnBrk="0" hangingPunct="1">
      <a:defRPr sz="3100" kern="1200">
        <a:solidFill>
          <a:schemeClr val="tx1"/>
        </a:solidFill>
        <a:latin typeface="+mn-lt"/>
        <a:ea typeface="+mn-ea"/>
        <a:cs typeface="+mn-cs"/>
      </a:defRPr>
    </a:lvl3pPr>
    <a:lvl4pPr marL="2344750" algn="l" defTabSz="781583" rtl="0" eaLnBrk="1" latinLnBrk="0" hangingPunct="1">
      <a:defRPr sz="3100" kern="1200">
        <a:solidFill>
          <a:schemeClr val="tx1"/>
        </a:solidFill>
        <a:latin typeface="+mn-lt"/>
        <a:ea typeface="+mn-ea"/>
        <a:cs typeface="+mn-cs"/>
      </a:defRPr>
    </a:lvl4pPr>
    <a:lvl5pPr marL="3126334" algn="l" defTabSz="781583" rtl="0" eaLnBrk="1" latinLnBrk="0" hangingPunct="1">
      <a:defRPr sz="3100" kern="1200">
        <a:solidFill>
          <a:schemeClr val="tx1"/>
        </a:solidFill>
        <a:latin typeface="+mn-lt"/>
        <a:ea typeface="+mn-ea"/>
        <a:cs typeface="+mn-cs"/>
      </a:defRPr>
    </a:lvl5pPr>
    <a:lvl6pPr marL="3907917" algn="l" defTabSz="781583" rtl="0" eaLnBrk="1" latinLnBrk="0" hangingPunct="1">
      <a:defRPr sz="3100" kern="1200">
        <a:solidFill>
          <a:schemeClr val="tx1"/>
        </a:solidFill>
        <a:latin typeface="+mn-lt"/>
        <a:ea typeface="+mn-ea"/>
        <a:cs typeface="+mn-cs"/>
      </a:defRPr>
    </a:lvl6pPr>
    <a:lvl7pPr marL="4689500" algn="l" defTabSz="781583" rtl="0" eaLnBrk="1" latinLnBrk="0" hangingPunct="1">
      <a:defRPr sz="3100" kern="1200">
        <a:solidFill>
          <a:schemeClr val="tx1"/>
        </a:solidFill>
        <a:latin typeface="+mn-lt"/>
        <a:ea typeface="+mn-ea"/>
        <a:cs typeface="+mn-cs"/>
      </a:defRPr>
    </a:lvl7pPr>
    <a:lvl8pPr marL="5471084" algn="l" defTabSz="781583" rtl="0" eaLnBrk="1" latinLnBrk="0" hangingPunct="1">
      <a:defRPr sz="3100" kern="1200">
        <a:solidFill>
          <a:schemeClr val="tx1"/>
        </a:solidFill>
        <a:latin typeface="+mn-lt"/>
        <a:ea typeface="+mn-ea"/>
        <a:cs typeface="+mn-cs"/>
      </a:defRPr>
    </a:lvl8pPr>
    <a:lvl9pPr marL="6252667" algn="l" defTabSz="781583" rtl="0" eaLnBrk="1" latinLnBrk="0" hangingPunct="1">
      <a:defRPr sz="31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512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C6C82"/>
    <a:srgbClr val="EDB875"/>
    <a:srgbClr val="FBEBA0"/>
    <a:srgbClr val="85CFC9"/>
    <a:srgbClr val="5F879F"/>
    <a:srgbClr val="A084AB"/>
    <a:srgbClr val="43B02A"/>
    <a:srgbClr val="267A52"/>
    <a:srgbClr val="00673E"/>
    <a:srgbClr val="00664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ED083AE6-46FA-4A59-8FB0-9F97EB10719F}" styleName="Light Style 3 - Accent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175" autoAdjust="0"/>
    <p:restoredTop sz="93508" autoAdjust="0"/>
  </p:normalViewPr>
  <p:slideViewPr>
    <p:cSldViewPr snapToGrid="0" snapToObjects="1">
      <p:cViewPr varScale="1">
        <p:scale>
          <a:sx n="58" d="100"/>
          <a:sy n="58" d="100"/>
        </p:scale>
        <p:origin x="902" y="62"/>
      </p:cViewPr>
      <p:guideLst>
        <p:guide orient="horz" pos="2880"/>
        <p:guide pos="5121"/>
      </p:guideLst>
    </p:cSldViewPr>
  </p:slideViewPr>
  <p:outlineViewPr>
    <p:cViewPr>
      <p:scale>
        <a:sx n="33" d="100"/>
        <a:sy n="33" d="100"/>
      </p:scale>
      <p:origin x="0" y="5384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D678AF4-5E64-AC4C-BB17-179E924E563F}" type="datetimeFigureOut">
              <a:rPr lang="en-US" smtClean="0"/>
              <a:t>3/9/2025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9BC6A53-3777-FA4B-999B-678D40C4B3AE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0413704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DBA0A7F-40AB-B84E-BA8C-8861397EF456}" type="datetimeFigureOut">
              <a:rPr lang="en-US" smtClean="0"/>
              <a:t>3/9/2025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CA"/>
              <a:t>Click to edit Master text styles</a:t>
            </a:r>
          </a:p>
          <a:p>
            <a:pPr lvl="1"/>
            <a:r>
              <a:rPr lang="en-CA"/>
              <a:t>Second level</a:t>
            </a:r>
          </a:p>
          <a:p>
            <a:pPr lvl="2"/>
            <a:r>
              <a:rPr lang="en-CA"/>
              <a:t>Third level</a:t>
            </a:r>
          </a:p>
          <a:p>
            <a:pPr lvl="3"/>
            <a:r>
              <a:rPr lang="en-CA"/>
              <a:t>Fourth level</a:t>
            </a:r>
          </a:p>
          <a:p>
            <a:pPr lvl="4"/>
            <a:r>
              <a:rPr lang="en-CA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4B51CE3-F1EC-6B4D-8B6D-86D363C89BAA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1875955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781583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1pPr>
    <a:lvl2pPr marL="781583" algn="l" defTabSz="781583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2pPr>
    <a:lvl3pPr marL="1563167" algn="l" defTabSz="781583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3pPr>
    <a:lvl4pPr marL="2344750" algn="l" defTabSz="781583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4pPr>
    <a:lvl5pPr marL="3126334" algn="l" defTabSz="781583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5pPr>
    <a:lvl6pPr marL="3907917" algn="l" defTabSz="781583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6pPr>
    <a:lvl7pPr marL="4689500" algn="l" defTabSz="781583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7pPr>
    <a:lvl8pPr marL="5471084" algn="l" defTabSz="781583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8pPr>
    <a:lvl9pPr marL="6252667" algn="l" defTabSz="781583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emf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6.emf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6.emf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6.emf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6.emf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6.emf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6.emf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6.emf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6.emf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6.emf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6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emf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6.emf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6.emf"/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6.emf"/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8.emf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emf"/></Relationships>
</file>

<file path=ppt/slideLayouts/_rels/slideLayout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8.emf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emf"/></Relationships>
</file>

<file path=ppt/slideLayouts/_rels/slideLayout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8.emf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emf"/></Relationships>
</file>

<file path=ppt/slideLayouts/_rels/slideLayout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6.emf"/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10.emf"/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6.emf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6.emf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6.emf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6.emf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6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swoosh-85.eps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015978"/>
            <a:ext cx="16257588" cy="1739093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812882" y="1716573"/>
            <a:ext cx="9668510" cy="2180690"/>
          </a:xfrm>
        </p:spPr>
        <p:txBody>
          <a:bodyPr anchor="b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CA" dirty="0"/>
              <a:t>This is your presentation title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812881" y="4032727"/>
            <a:ext cx="12157629" cy="2336800"/>
          </a:xfrm>
        </p:spPr>
        <p:txBody>
          <a:bodyPr lIns="0" tIns="0" rIns="0" bIns="0">
            <a:noAutofit/>
          </a:bodyPr>
          <a:lstStyle>
            <a:lvl1pPr marL="0" indent="0" algn="l">
              <a:lnSpc>
                <a:spcPct val="100000"/>
              </a:lnSpc>
              <a:buNone/>
              <a:defRPr sz="4800" baseline="0">
                <a:solidFill>
                  <a:schemeClr val="accent3"/>
                </a:solidFill>
              </a:defRPr>
            </a:lvl1pPr>
            <a:lvl2pPr marL="78158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56316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23447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31263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90791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4689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547108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625266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CA" dirty="0"/>
              <a:t>Presentation subtitle or brief one-sentence description.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829733" y="7346545"/>
            <a:ext cx="7145607" cy="993775"/>
          </a:xfrm>
        </p:spPr>
        <p:txBody>
          <a:bodyPr anchor="b"/>
          <a:lstStyle>
            <a:lvl1pPr>
              <a:defRPr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CA" dirty="0"/>
              <a:t>Month 24th, 2017</a:t>
            </a:r>
            <a:endParaRPr lang="en-US" dirty="0"/>
          </a:p>
        </p:txBody>
      </p:sp>
      <p:pic>
        <p:nvPicPr>
          <p:cNvPr id="4" name="Picture 3" descr="ac-logo.eps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057728" y="825406"/>
            <a:ext cx="3390900" cy="711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40260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-Col Key Point w/Subtitles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12881" y="768365"/>
            <a:ext cx="9475914" cy="1335973"/>
          </a:xfrm>
        </p:spPr>
        <p:txBody>
          <a:bodyPr anchor="t">
            <a:noAutofit/>
          </a:bodyPr>
          <a:lstStyle>
            <a:lvl1pPr>
              <a:defRPr sz="4800" b="1" baseline="0">
                <a:solidFill>
                  <a:srgbClr val="00673E"/>
                </a:solidFill>
              </a:defRPr>
            </a:lvl1pPr>
          </a:lstStyle>
          <a:p>
            <a:r>
              <a:rPr lang="en-CA" dirty="0"/>
              <a:t>This is a 3-column key point slide with subtitles</a:t>
            </a:r>
            <a:endParaRPr lang="en-US" dirty="0"/>
          </a:p>
        </p:txBody>
      </p:sp>
      <p:sp>
        <p:nvSpPr>
          <p:cNvPr id="14" name="Text Placeholder 5"/>
          <p:cNvSpPr>
            <a:spLocks noGrp="1"/>
          </p:cNvSpPr>
          <p:nvPr>
            <p:ph type="body" sz="quarter" idx="15" hasCustomPrompt="1"/>
          </p:nvPr>
        </p:nvSpPr>
        <p:spPr>
          <a:xfrm>
            <a:off x="812882" y="3115732"/>
            <a:ext cx="4673339" cy="4419601"/>
          </a:xfrm>
        </p:spPr>
        <p:txBody>
          <a:bodyPr/>
          <a:lstStyle>
            <a:lvl1pPr>
              <a:spcBef>
                <a:spcPts val="1600"/>
              </a:spcBef>
              <a:defRPr baseline="0"/>
            </a:lvl1pPr>
            <a:lvl3pPr marL="2020367" indent="-457200">
              <a:buFont typeface="Arial"/>
              <a:buChar char="•"/>
              <a:defRPr/>
            </a:lvl3pPr>
            <a:lvl4pPr>
              <a:spcBef>
                <a:spcPts val="1104"/>
              </a:spcBef>
              <a:defRPr/>
            </a:lvl4pPr>
          </a:lstStyle>
          <a:p>
            <a:pPr lvl="0"/>
            <a:r>
              <a:rPr lang="en-CA" dirty="0"/>
              <a:t>Click to edit content. Keep in minimal on key point slides. Bullets are available for hierarchy.</a:t>
            </a:r>
          </a:p>
          <a:p>
            <a:pPr lvl="1"/>
            <a:r>
              <a:rPr lang="en-CA" dirty="0"/>
              <a:t>Second level</a:t>
            </a:r>
          </a:p>
          <a:p>
            <a:pPr lvl="2"/>
            <a:r>
              <a:rPr lang="en-CA" dirty="0"/>
              <a:t>Third level</a:t>
            </a:r>
          </a:p>
          <a:p>
            <a:pPr lvl="3"/>
            <a:r>
              <a:rPr lang="en-CA" dirty="0"/>
              <a:t>Fourth level</a:t>
            </a:r>
          </a:p>
        </p:txBody>
      </p:sp>
      <p:sp>
        <p:nvSpPr>
          <p:cNvPr id="16" name="Text Placeholder 5"/>
          <p:cNvSpPr>
            <a:spLocks noGrp="1"/>
          </p:cNvSpPr>
          <p:nvPr>
            <p:ph type="body" sz="quarter" idx="16" hasCustomPrompt="1"/>
          </p:nvPr>
        </p:nvSpPr>
        <p:spPr>
          <a:xfrm>
            <a:off x="5807945" y="3115732"/>
            <a:ext cx="4644000" cy="4419601"/>
          </a:xfrm>
        </p:spPr>
        <p:txBody>
          <a:bodyPr/>
          <a:lstStyle>
            <a:lvl1pPr>
              <a:spcBef>
                <a:spcPts val="1600"/>
              </a:spcBef>
              <a:defRPr baseline="0"/>
            </a:lvl1pPr>
            <a:lvl3pPr marL="2020367" indent="-457200">
              <a:buFont typeface="Arial"/>
              <a:buChar char="•"/>
              <a:defRPr/>
            </a:lvl3pPr>
            <a:lvl4pPr>
              <a:spcBef>
                <a:spcPts val="1104"/>
              </a:spcBef>
              <a:defRPr/>
            </a:lvl4pPr>
          </a:lstStyle>
          <a:p>
            <a:pPr lvl="0"/>
            <a:r>
              <a:rPr lang="en-CA" dirty="0"/>
              <a:t>Click to edit content. Keep in minimal on key point slides. Bullets are available for hierarchy.</a:t>
            </a:r>
          </a:p>
          <a:p>
            <a:pPr lvl="1"/>
            <a:r>
              <a:rPr lang="en-CA" dirty="0"/>
              <a:t>Second level</a:t>
            </a:r>
          </a:p>
          <a:p>
            <a:pPr lvl="2"/>
            <a:r>
              <a:rPr lang="en-CA" dirty="0"/>
              <a:t>Third level</a:t>
            </a:r>
          </a:p>
          <a:p>
            <a:pPr lvl="3"/>
            <a:r>
              <a:rPr lang="en-CA" dirty="0"/>
              <a:t>Fourth level</a:t>
            </a:r>
          </a:p>
        </p:txBody>
      </p:sp>
      <p:sp>
        <p:nvSpPr>
          <p:cNvPr id="10" name="Text Placeholder 5"/>
          <p:cNvSpPr>
            <a:spLocks noGrp="1"/>
          </p:cNvSpPr>
          <p:nvPr>
            <p:ph type="body" sz="quarter" idx="17" hasCustomPrompt="1"/>
          </p:nvPr>
        </p:nvSpPr>
        <p:spPr>
          <a:xfrm>
            <a:off x="10786183" y="3115732"/>
            <a:ext cx="4673448" cy="4419601"/>
          </a:xfrm>
        </p:spPr>
        <p:txBody>
          <a:bodyPr/>
          <a:lstStyle>
            <a:lvl1pPr>
              <a:spcBef>
                <a:spcPts val="1600"/>
              </a:spcBef>
              <a:defRPr baseline="0"/>
            </a:lvl1pPr>
            <a:lvl3pPr marL="2020367" indent="-457200">
              <a:buFont typeface="Arial"/>
              <a:buChar char="•"/>
              <a:defRPr/>
            </a:lvl3pPr>
            <a:lvl4pPr>
              <a:spcBef>
                <a:spcPts val="1104"/>
              </a:spcBef>
              <a:defRPr/>
            </a:lvl4pPr>
          </a:lstStyle>
          <a:p>
            <a:pPr lvl="0"/>
            <a:r>
              <a:rPr lang="en-CA" dirty="0"/>
              <a:t>Click to edit content. Keep in minimal on key point slides. Bullets are available for hierarchy.</a:t>
            </a:r>
          </a:p>
          <a:p>
            <a:pPr lvl="1"/>
            <a:r>
              <a:rPr lang="en-CA" dirty="0"/>
              <a:t>Second level</a:t>
            </a:r>
          </a:p>
          <a:p>
            <a:pPr lvl="2"/>
            <a:r>
              <a:rPr lang="en-CA" dirty="0"/>
              <a:t>Third level</a:t>
            </a:r>
          </a:p>
          <a:p>
            <a:pPr lvl="3"/>
            <a:r>
              <a:rPr lang="en-CA" dirty="0"/>
              <a:t>Fourth level</a:t>
            </a:r>
          </a:p>
        </p:txBody>
      </p:sp>
      <p:sp>
        <p:nvSpPr>
          <p:cNvPr id="11" name="Text Placeholder 6"/>
          <p:cNvSpPr>
            <a:spLocks noGrp="1"/>
          </p:cNvSpPr>
          <p:nvPr>
            <p:ph type="body" sz="quarter" idx="18" hasCustomPrompt="1"/>
          </p:nvPr>
        </p:nvSpPr>
        <p:spPr>
          <a:xfrm>
            <a:off x="812883" y="2405062"/>
            <a:ext cx="4673338" cy="710671"/>
          </a:xfrm>
        </p:spPr>
        <p:txBody>
          <a:bodyPr/>
          <a:lstStyle>
            <a:lvl1pPr>
              <a:defRPr b="1">
                <a:solidFill>
                  <a:srgbClr val="599A83"/>
                </a:solidFill>
              </a:defRPr>
            </a:lvl1pPr>
          </a:lstStyle>
          <a:p>
            <a:pPr lvl="0"/>
            <a:r>
              <a:rPr lang="en-CA" dirty="0"/>
              <a:t>Subtitle</a:t>
            </a:r>
          </a:p>
        </p:txBody>
      </p:sp>
      <p:sp>
        <p:nvSpPr>
          <p:cNvPr id="12" name="Text Placeholder 6"/>
          <p:cNvSpPr>
            <a:spLocks noGrp="1"/>
          </p:cNvSpPr>
          <p:nvPr>
            <p:ph type="body" sz="quarter" idx="19" hasCustomPrompt="1"/>
          </p:nvPr>
        </p:nvSpPr>
        <p:spPr>
          <a:xfrm>
            <a:off x="5807945" y="2405062"/>
            <a:ext cx="4644000" cy="710671"/>
          </a:xfrm>
        </p:spPr>
        <p:txBody>
          <a:bodyPr/>
          <a:lstStyle>
            <a:lvl1pPr>
              <a:defRPr b="1">
                <a:solidFill>
                  <a:srgbClr val="599A83"/>
                </a:solidFill>
              </a:defRPr>
            </a:lvl1pPr>
          </a:lstStyle>
          <a:p>
            <a:pPr lvl="0"/>
            <a:r>
              <a:rPr lang="en-CA" dirty="0"/>
              <a:t>Subtitle</a:t>
            </a:r>
          </a:p>
        </p:txBody>
      </p:sp>
      <p:sp>
        <p:nvSpPr>
          <p:cNvPr id="13" name="Text Placeholder 6"/>
          <p:cNvSpPr>
            <a:spLocks noGrp="1"/>
          </p:cNvSpPr>
          <p:nvPr>
            <p:ph type="body" sz="quarter" idx="20" hasCustomPrompt="1"/>
          </p:nvPr>
        </p:nvSpPr>
        <p:spPr>
          <a:xfrm>
            <a:off x="10786183" y="2405062"/>
            <a:ext cx="4673338" cy="710671"/>
          </a:xfrm>
        </p:spPr>
        <p:txBody>
          <a:bodyPr/>
          <a:lstStyle>
            <a:lvl1pPr>
              <a:defRPr b="1">
                <a:solidFill>
                  <a:srgbClr val="599A83"/>
                </a:solidFill>
              </a:defRPr>
            </a:lvl1pPr>
          </a:lstStyle>
          <a:p>
            <a:pPr lvl="0"/>
            <a:r>
              <a:rPr lang="en-CA" dirty="0"/>
              <a:t>Subtitle</a:t>
            </a:r>
          </a:p>
        </p:txBody>
      </p:sp>
      <p:pic>
        <p:nvPicPr>
          <p:cNvPr id="15" name="Picture 14" descr="green-bar.eps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331201"/>
            <a:ext cx="16256000" cy="819342"/>
          </a:xfrm>
          <a:prstGeom prst="rect">
            <a:avLst/>
          </a:prstGeom>
        </p:spPr>
      </p:pic>
      <p:pic>
        <p:nvPicPr>
          <p:cNvPr id="17" name="Picture 16" descr="ac-icon.eps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703717" y="8595468"/>
            <a:ext cx="394669" cy="290809"/>
          </a:xfrm>
          <a:prstGeom prst="rect">
            <a:avLst/>
          </a:prstGeom>
        </p:spPr>
      </p:pic>
      <p:sp>
        <p:nvSpPr>
          <p:cNvPr id="18" name="Slide Number Placeholder 8"/>
          <p:cNvSpPr>
            <a:spLocks noGrp="1"/>
          </p:cNvSpPr>
          <p:nvPr>
            <p:ph type="sldNum" sz="quarter" idx="21"/>
          </p:nvPr>
        </p:nvSpPr>
        <p:spPr>
          <a:xfrm>
            <a:off x="199082" y="8497455"/>
            <a:ext cx="529132" cy="486834"/>
          </a:xfrm>
        </p:spPr>
        <p:txBody>
          <a:bodyPr/>
          <a:lstStyle>
            <a:lvl1pPr>
              <a:defRPr>
                <a:solidFill>
                  <a:schemeClr val="accent3"/>
                </a:solidFill>
              </a:defRPr>
            </a:lvl1pPr>
          </a:lstStyle>
          <a:p>
            <a:fld id="{DEF3F5F5-7776-394F-A41F-3BAFC9CC9F8E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45669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-Point Key Poi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12881" y="768365"/>
            <a:ext cx="9475914" cy="1335973"/>
          </a:xfrm>
        </p:spPr>
        <p:txBody>
          <a:bodyPr anchor="t">
            <a:noAutofit/>
          </a:bodyPr>
          <a:lstStyle>
            <a:lvl1pPr>
              <a:defRPr sz="4800" b="1" baseline="0">
                <a:solidFill>
                  <a:srgbClr val="00673E"/>
                </a:solidFill>
              </a:defRPr>
            </a:lvl1pPr>
          </a:lstStyle>
          <a:p>
            <a:r>
              <a:rPr lang="en-CA" dirty="0"/>
              <a:t>This is a 6-column key point slide</a:t>
            </a:r>
            <a:endParaRPr lang="en-US" dirty="0"/>
          </a:p>
        </p:txBody>
      </p:sp>
      <p:sp>
        <p:nvSpPr>
          <p:cNvPr id="14" name="Text Placeholder 5"/>
          <p:cNvSpPr>
            <a:spLocks noGrp="1"/>
          </p:cNvSpPr>
          <p:nvPr>
            <p:ph type="body" sz="quarter" idx="15" hasCustomPrompt="1"/>
          </p:nvPr>
        </p:nvSpPr>
        <p:spPr>
          <a:xfrm>
            <a:off x="812882" y="2404534"/>
            <a:ext cx="4673339" cy="2409137"/>
          </a:xfrm>
        </p:spPr>
        <p:txBody>
          <a:bodyPr/>
          <a:lstStyle>
            <a:lvl1pPr>
              <a:defRPr baseline="0"/>
            </a:lvl1pPr>
            <a:lvl3pPr marL="2020367" indent="-457200">
              <a:buFont typeface="Arial"/>
              <a:buChar char="•"/>
              <a:defRPr/>
            </a:lvl3pPr>
            <a:lvl4pPr>
              <a:spcBef>
                <a:spcPts val="1104"/>
              </a:spcBef>
              <a:defRPr/>
            </a:lvl4pPr>
          </a:lstStyle>
          <a:p>
            <a:pPr lvl="0"/>
            <a:r>
              <a:rPr lang="en-CA" dirty="0"/>
              <a:t>Click to edit content. Use this slide for very brief points about one subject.</a:t>
            </a:r>
          </a:p>
        </p:txBody>
      </p:sp>
      <p:sp>
        <p:nvSpPr>
          <p:cNvPr id="16" name="Text Placeholder 5"/>
          <p:cNvSpPr>
            <a:spLocks noGrp="1"/>
          </p:cNvSpPr>
          <p:nvPr>
            <p:ph type="body" sz="quarter" idx="16" hasCustomPrompt="1"/>
          </p:nvPr>
        </p:nvSpPr>
        <p:spPr>
          <a:xfrm>
            <a:off x="5807945" y="2404534"/>
            <a:ext cx="4644000" cy="2409137"/>
          </a:xfrm>
        </p:spPr>
        <p:txBody>
          <a:bodyPr/>
          <a:lstStyle>
            <a:lvl1pPr>
              <a:defRPr baseline="0"/>
            </a:lvl1pPr>
            <a:lvl3pPr marL="2020367" indent="-457200">
              <a:buFont typeface="Arial"/>
              <a:buChar char="•"/>
              <a:defRPr/>
            </a:lvl3pPr>
            <a:lvl4pPr>
              <a:spcBef>
                <a:spcPts val="1104"/>
              </a:spcBef>
              <a:defRPr/>
            </a:lvl4pPr>
          </a:lstStyle>
          <a:p>
            <a:pPr lvl="0"/>
            <a:r>
              <a:rPr lang="en-CA" dirty="0"/>
              <a:t>Click to edit content. Use this slide for very brief points about one subject</a:t>
            </a:r>
          </a:p>
        </p:txBody>
      </p:sp>
      <p:sp>
        <p:nvSpPr>
          <p:cNvPr id="10" name="Text Placeholder 5"/>
          <p:cNvSpPr>
            <a:spLocks noGrp="1"/>
          </p:cNvSpPr>
          <p:nvPr>
            <p:ph type="body" sz="quarter" idx="17" hasCustomPrompt="1"/>
          </p:nvPr>
        </p:nvSpPr>
        <p:spPr>
          <a:xfrm>
            <a:off x="10786183" y="2404534"/>
            <a:ext cx="4673448" cy="2409137"/>
          </a:xfrm>
        </p:spPr>
        <p:txBody>
          <a:bodyPr/>
          <a:lstStyle>
            <a:lvl1pPr>
              <a:defRPr baseline="0"/>
            </a:lvl1pPr>
            <a:lvl3pPr marL="2020367" indent="-457200">
              <a:buFont typeface="Arial"/>
              <a:buChar char="•"/>
              <a:defRPr/>
            </a:lvl3pPr>
            <a:lvl4pPr>
              <a:spcBef>
                <a:spcPts val="1104"/>
              </a:spcBef>
              <a:defRPr/>
            </a:lvl4pPr>
          </a:lstStyle>
          <a:p>
            <a:pPr lvl="0"/>
            <a:r>
              <a:rPr lang="en-CA" dirty="0"/>
              <a:t>Click to edit content. Use this slide for very brief points about one subject</a:t>
            </a:r>
          </a:p>
        </p:txBody>
      </p:sp>
      <p:sp>
        <p:nvSpPr>
          <p:cNvPr id="11" name="Text Placeholder 5"/>
          <p:cNvSpPr>
            <a:spLocks noGrp="1"/>
          </p:cNvSpPr>
          <p:nvPr>
            <p:ph type="body" sz="quarter" idx="18" hasCustomPrompt="1"/>
          </p:nvPr>
        </p:nvSpPr>
        <p:spPr>
          <a:xfrm>
            <a:off x="812882" y="5130801"/>
            <a:ext cx="4673339" cy="2409137"/>
          </a:xfrm>
        </p:spPr>
        <p:txBody>
          <a:bodyPr/>
          <a:lstStyle>
            <a:lvl1pPr>
              <a:defRPr baseline="0"/>
            </a:lvl1pPr>
            <a:lvl3pPr marL="2020367" indent="-457200">
              <a:buFont typeface="Arial"/>
              <a:buChar char="•"/>
              <a:defRPr/>
            </a:lvl3pPr>
            <a:lvl4pPr>
              <a:spcBef>
                <a:spcPts val="1104"/>
              </a:spcBef>
              <a:defRPr/>
            </a:lvl4pPr>
          </a:lstStyle>
          <a:p>
            <a:pPr lvl="0"/>
            <a:r>
              <a:rPr lang="en-CA" dirty="0"/>
              <a:t>Click to edit content. Use this slide for very brief points about one subject.</a:t>
            </a:r>
          </a:p>
        </p:txBody>
      </p:sp>
      <p:sp>
        <p:nvSpPr>
          <p:cNvPr id="12" name="Text Placeholder 5"/>
          <p:cNvSpPr>
            <a:spLocks noGrp="1"/>
          </p:cNvSpPr>
          <p:nvPr>
            <p:ph type="body" sz="quarter" idx="19" hasCustomPrompt="1"/>
          </p:nvPr>
        </p:nvSpPr>
        <p:spPr>
          <a:xfrm>
            <a:off x="5807945" y="5130801"/>
            <a:ext cx="4644000" cy="2409137"/>
          </a:xfrm>
        </p:spPr>
        <p:txBody>
          <a:bodyPr/>
          <a:lstStyle>
            <a:lvl1pPr>
              <a:defRPr baseline="0"/>
            </a:lvl1pPr>
            <a:lvl3pPr marL="2020367" indent="-457200">
              <a:buFont typeface="Arial"/>
              <a:buChar char="•"/>
              <a:defRPr/>
            </a:lvl3pPr>
            <a:lvl4pPr>
              <a:spcBef>
                <a:spcPts val="1104"/>
              </a:spcBef>
              <a:defRPr/>
            </a:lvl4pPr>
          </a:lstStyle>
          <a:p>
            <a:pPr lvl="0"/>
            <a:r>
              <a:rPr lang="en-CA" dirty="0"/>
              <a:t>Click to edit content. Use this slide for very brief points about one subject</a:t>
            </a:r>
          </a:p>
        </p:txBody>
      </p:sp>
      <p:sp>
        <p:nvSpPr>
          <p:cNvPr id="13" name="Text Placeholder 5"/>
          <p:cNvSpPr>
            <a:spLocks noGrp="1"/>
          </p:cNvSpPr>
          <p:nvPr>
            <p:ph type="body" sz="quarter" idx="20" hasCustomPrompt="1"/>
          </p:nvPr>
        </p:nvSpPr>
        <p:spPr>
          <a:xfrm>
            <a:off x="10786183" y="5130801"/>
            <a:ext cx="4673448" cy="2409137"/>
          </a:xfrm>
        </p:spPr>
        <p:txBody>
          <a:bodyPr/>
          <a:lstStyle>
            <a:lvl1pPr>
              <a:defRPr baseline="0"/>
            </a:lvl1pPr>
            <a:lvl3pPr marL="2020367" indent="-457200">
              <a:buFont typeface="Arial"/>
              <a:buChar char="•"/>
              <a:defRPr/>
            </a:lvl3pPr>
            <a:lvl4pPr>
              <a:spcBef>
                <a:spcPts val="1104"/>
              </a:spcBef>
              <a:defRPr/>
            </a:lvl4pPr>
          </a:lstStyle>
          <a:p>
            <a:pPr lvl="0"/>
            <a:r>
              <a:rPr lang="en-CA" dirty="0"/>
              <a:t>Click to edit content. Use this slide for very brief points about one subject</a:t>
            </a:r>
          </a:p>
        </p:txBody>
      </p:sp>
      <p:pic>
        <p:nvPicPr>
          <p:cNvPr id="15" name="Picture 14" descr="green-bar.eps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331201"/>
            <a:ext cx="16256000" cy="819342"/>
          </a:xfrm>
          <a:prstGeom prst="rect">
            <a:avLst/>
          </a:prstGeom>
        </p:spPr>
      </p:pic>
      <p:pic>
        <p:nvPicPr>
          <p:cNvPr id="17" name="Picture 16" descr="ac-icon.eps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703717" y="8595468"/>
            <a:ext cx="394669" cy="290809"/>
          </a:xfrm>
          <a:prstGeom prst="rect">
            <a:avLst/>
          </a:prstGeom>
        </p:spPr>
      </p:pic>
      <p:sp>
        <p:nvSpPr>
          <p:cNvPr id="18" name="Slide Number Placeholder 8"/>
          <p:cNvSpPr>
            <a:spLocks noGrp="1"/>
          </p:cNvSpPr>
          <p:nvPr>
            <p:ph type="sldNum" sz="quarter" idx="21"/>
          </p:nvPr>
        </p:nvSpPr>
        <p:spPr>
          <a:xfrm>
            <a:off x="199082" y="8497455"/>
            <a:ext cx="529132" cy="486834"/>
          </a:xfrm>
        </p:spPr>
        <p:txBody>
          <a:bodyPr/>
          <a:lstStyle>
            <a:lvl1pPr>
              <a:defRPr>
                <a:solidFill>
                  <a:schemeClr val="accent3"/>
                </a:solidFill>
              </a:defRPr>
            </a:lvl1pPr>
          </a:lstStyle>
          <a:p>
            <a:fld id="{DEF3F5F5-7776-394F-A41F-3BAFC9CC9F8E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048046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-Point Key Point w/ Subtitles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12881" y="768365"/>
            <a:ext cx="9475914" cy="1335973"/>
          </a:xfrm>
        </p:spPr>
        <p:txBody>
          <a:bodyPr anchor="t">
            <a:noAutofit/>
          </a:bodyPr>
          <a:lstStyle>
            <a:lvl1pPr>
              <a:defRPr sz="4800" b="1" baseline="0">
                <a:solidFill>
                  <a:srgbClr val="00673E"/>
                </a:solidFill>
              </a:defRPr>
            </a:lvl1pPr>
          </a:lstStyle>
          <a:p>
            <a:r>
              <a:rPr lang="en-CA" dirty="0"/>
              <a:t>This is a 6-point key point slide with subtitles</a:t>
            </a:r>
            <a:endParaRPr lang="en-US" dirty="0"/>
          </a:p>
        </p:txBody>
      </p:sp>
      <p:sp>
        <p:nvSpPr>
          <p:cNvPr id="14" name="Text Placeholder 5"/>
          <p:cNvSpPr>
            <a:spLocks noGrp="1"/>
          </p:cNvSpPr>
          <p:nvPr>
            <p:ph type="body" sz="quarter" idx="15" hasCustomPrompt="1"/>
          </p:nvPr>
        </p:nvSpPr>
        <p:spPr>
          <a:xfrm>
            <a:off x="812882" y="3115733"/>
            <a:ext cx="4673339" cy="1697938"/>
          </a:xfrm>
        </p:spPr>
        <p:txBody>
          <a:bodyPr/>
          <a:lstStyle>
            <a:lvl1pPr>
              <a:defRPr baseline="0"/>
            </a:lvl1pPr>
            <a:lvl3pPr marL="2020367" indent="-457200">
              <a:buFont typeface="Arial"/>
              <a:buChar char="•"/>
              <a:defRPr/>
            </a:lvl3pPr>
            <a:lvl4pPr>
              <a:spcBef>
                <a:spcPts val="1104"/>
              </a:spcBef>
              <a:defRPr/>
            </a:lvl4pPr>
          </a:lstStyle>
          <a:p>
            <a:pPr lvl="0"/>
            <a:r>
              <a:rPr lang="en-CA" dirty="0"/>
              <a:t>Click to edit content. Use this slide for very brief points about one subject.</a:t>
            </a:r>
          </a:p>
        </p:txBody>
      </p:sp>
      <p:sp>
        <p:nvSpPr>
          <p:cNvPr id="16" name="Text Placeholder 5"/>
          <p:cNvSpPr>
            <a:spLocks noGrp="1"/>
          </p:cNvSpPr>
          <p:nvPr>
            <p:ph type="body" sz="quarter" idx="16" hasCustomPrompt="1"/>
          </p:nvPr>
        </p:nvSpPr>
        <p:spPr>
          <a:xfrm>
            <a:off x="5807945" y="3115733"/>
            <a:ext cx="4644000" cy="1697938"/>
          </a:xfrm>
        </p:spPr>
        <p:txBody>
          <a:bodyPr/>
          <a:lstStyle>
            <a:lvl1pPr>
              <a:defRPr baseline="0"/>
            </a:lvl1pPr>
            <a:lvl3pPr marL="2020367" indent="-457200">
              <a:buFont typeface="Arial"/>
              <a:buChar char="•"/>
              <a:defRPr/>
            </a:lvl3pPr>
            <a:lvl4pPr>
              <a:spcBef>
                <a:spcPts val="1104"/>
              </a:spcBef>
              <a:defRPr/>
            </a:lvl4pPr>
          </a:lstStyle>
          <a:p>
            <a:pPr lvl="0"/>
            <a:r>
              <a:rPr lang="en-CA" dirty="0"/>
              <a:t>Click to edit content. Use this slide for very brief points about one subject</a:t>
            </a:r>
          </a:p>
        </p:txBody>
      </p:sp>
      <p:sp>
        <p:nvSpPr>
          <p:cNvPr id="10" name="Text Placeholder 5"/>
          <p:cNvSpPr>
            <a:spLocks noGrp="1"/>
          </p:cNvSpPr>
          <p:nvPr>
            <p:ph type="body" sz="quarter" idx="17" hasCustomPrompt="1"/>
          </p:nvPr>
        </p:nvSpPr>
        <p:spPr>
          <a:xfrm>
            <a:off x="10786183" y="3115733"/>
            <a:ext cx="4673448" cy="1697938"/>
          </a:xfrm>
        </p:spPr>
        <p:txBody>
          <a:bodyPr/>
          <a:lstStyle>
            <a:lvl1pPr>
              <a:defRPr baseline="0"/>
            </a:lvl1pPr>
            <a:lvl3pPr marL="2020367" indent="-457200">
              <a:buFont typeface="Arial"/>
              <a:buChar char="•"/>
              <a:defRPr/>
            </a:lvl3pPr>
            <a:lvl4pPr>
              <a:spcBef>
                <a:spcPts val="1104"/>
              </a:spcBef>
              <a:defRPr/>
            </a:lvl4pPr>
          </a:lstStyle>
          <a:p>
            <a:pPr lvl="0"/>
            <a:r>
              <a:rPr lang="en-CA" dirty="0"/>
              <a:t>Click to edit content. Use this slide for very brief points about one subject</a:t>
            </a:r>
          </a:p>
        </p:txBody>
      </p:sp>
      <p:sp>
        <p:nvSpPr>
          <p:cNvPr id="11" name="Text Placeholder 5"/>
          <p:cNvSpPr>
            <a:spLocks noGrp="1"/>
          </p:cNvSpPr>
          <p:nvPr>
            <p:ph type="body" sz="quarter" idx="18" hasCustomPrompt="1"/>
          </p:nvPr>
        </p:nvSpPr>
        <p:spPr>
          <a:xfrm>
            <a:off x="812882" y="5858406"/>
            <a:ext cx="4673339" cy="1681532"/>
          </a:xfrm>
        </p:spPr>
        <p:txBody>
          <a:bodyPr/>
          <a:lstStyle>
            <a:lvl1pPr>
              <a:defRPr baseline="0"/>
            </a:lvl1pPr>
            <a:lvl3pPr marL="2020367" indent="-457200">
              <a:buFont typeface="Arial"/>
              <a:buChar char="•"/>
              <a:defRPr/>
            </a:lvl3pPr>
            <a:lvl4pPr>
              <a:spcBef>
                <a:spcPts val="1104"/>
              </a:spcBef>
              <a:defRPr/>
            </a:lvl4pPr>
          </a:lstStyle>
          <a:p>
            <a:pPr lvl="0"/>
            <a:r>
              <a:rPr lang="en-CA" dirty="0"/>
              <a:t>Click to edit content. Use this slide for very brief points about one subject.</a:t>
            </a:r>
          </a:p>
        </p:txBody>
      </p:sp>
      <p:sp>
        <p:nvSpPr>
          <p:cNvPr id="12" name="Text Placeholder 5"/>
          <p:cNvSpPr>
            <a:spLocks noGrp="1"/>
          </p:cNvSpPr>
          <p:nvPr>
            <p:ph type="body" sz="quarter" idx="19" hasCustomPrompt="1"/>
          </p:nvPr>
        </p:nvSpPr>
        <p:spPr>
          <a:xfrm>
            <a:off x="5807945" y="5858406"/>
            <a:ext cx="4644000" cy="1681532"/>
          </a:xfrm>
        </p:spPr>
        <p:txBody>
          <a:bodyPr/>
          <a:lstStyle>
            <a:lvl1pPr>
              <a:defRPr baseline="0"/>
            </a:lvl1pPr>
            <a:lvl3pPr marL="2020367" indent="-457200">
              <a:buFont typeface="Arial"/>
              <a:buChar char="•"/>
              <a:defRPr/>
            </a:lvl3pPr>
            <a:lvl4pPr>
              <a:spcBef>
                <a:spcPts val="1104"/>
              </a:spcBef>
              <a:defRPr/>
            </a:lvl4pPr>
          </a:lstStyle>
          <a:p>
            <a:pPr lvl="0"/>
            <a:r>
              <a:rPr lang="en-CA" dirty="0"/>
              <a:t>Click to edit content. Use this slide for very brief points about one subject</a:t>
            </a:r>
          </a:p>
        </p:txBody>
      </p:sp>
      <p:sp>
        <p:nvSpPr>
          <p:cNvPr id="13" name="Text Placeholder 5"/>
          <p:cNvSpPr>
            <a:spLocks noGrp="1"/>
          </p:cNvSpPr>
          <p:nvPr>
            <p:ph type="body" sz="quarter" idx="20" hasCustomPrompt="1"/>
          </p:nvPr>
        </p:nvSpPr>
        <p:spPr>
          <a:xfrm>
            <a:off x="10786183" y="5858406"/>
            <a:ext cx="4673448" cy="1681532"/>
          </a:xfrm>
        </p:spPr>
        <p:txBody>
          <a:bodyPr/>
          <a:lstStyle>
            <a:lvl1pPr>
              <a:defRPr baseline="0"/>
            </a:lvl1pPr>
            <a:lvl3pPr marL="2020367" indent="-457200">
              <a:buFont typeface="Arial"/>
              <a:buChar char="•"/>
              <a:defRPr/>
            </a:lvl3pPr>
            <a:lvl4pPr>
              <a:spcBef>
                <a:spcPts val="1104"/>
              </a:spcBef>
              <a:defRPr/>
            </a:lvl4pPr>
          </a:lstStyle>
          <a:p>
            <a:pPr lvl="0"/>
            <a:r>
              <a:rPr lang="en-CA" dirty="0"/>
              <a:t>Click to edit content. Use this slide for very brief points about one subject</a:t>
            </a:r>
          </a:p>
        </p:txBody>
      </p:sp>
      <p:sp>
        <p:nvSpPr>
          <p:cNvPr id="17" name="Text Placeholder 6"/>
          <p:cNvSpPr>
            <a:spLocks noGrp="1"/>
          </p:cNvSpPr>
          <p:nvPr>
            <p:ph type="body" sz="quarter" idx="21" hasCustomPrompt="1"/>
          </p:nvPr>
        </p:nvSpPr>
        <p:spPr>
          <a:xfrm>
            <a:off x="812883" y="2405062"/>
            <a:ext cx="4673338" cy="710671"/>
          </a:xfrm>
        </p:spPr>
        <p:txBody>
          <a:bodyPr/>
          <a:lstStyle>
            <a:lvl1pPr>
              <a:defRPr b="1">
                <a:solidFill>
                  <a:srgbClr val="599A83"/>
                </a:solidFill>
              </a:defRPr>
            </a:lvl1pPr>
          </a:lstStyle>
          <a:p>
            <a:pPr lvl="0"/>
            <a:r>
              <a:rPr lang="en-CA" dirty="0"/>
              <a:t>Subtitle</a:t>
            </a:r>
          </a:p>
        </p:txBody>
      </p:sp>
      <p:sp>
        <p:nvSpPr>
          <p:cNvPr id="18" name="Text Placeholder 6"/>
          <p:cNvSpPr>
            <a:spLocks noGrp="1"/>
          </p:cNvSpPr>
          <p:nvPr>
            <p:ph type="body" sz="quarter" idx="22" hasCustomPrompt="1"/>
          </p:nvPr>
        </p:nvSpPr>
        <p:spPr>
          <a:xfrm>
            <a:off x="5807945" y="2405062"/>
            <a:ext cx="4644000" cy="710671"/>
          </a:xfrm>
        </p:spPr>
        <p:txBody>
          <a:bodyPr/>
          <a:lstStyle>
            <a:lvl1pPr>
              <a:defRPr b="1">
                <a:solidFill>
                  <a:srgbClr val="599A83"/>
                </a:solidFill>
              </a:defRPr>
            </a:lvl1pPr>
          </a:lstStyle>
          <a:p>
            <a:pPr lvl="0"/>
            <a:r>
              <a:rPr lang="en-CA" dirty="0"/>
              <a:t>Subtitle</a:t>
            </a:r>
          </a:p>
        </p:txBody>
      </p:sp>
      <p:sp>
        <p:nvSpPr>
          <p:cNvPr id="19" name="Text Placeholder 6"/>
          <p:cNvSpPr>
            <a:spLocks noGrp="1"/>
          </p:cNvSpPr>
          <p:nvPr>
            <p:ph type="body" sz="quarter" idx="23" hasCustomPrompt="1"/>
          </p:nvPr>
        </p:nvSpPr>
        <p:spPr>
          <a:xfrm>
            <a:off x="10786183" y="2405062"/>
            <a:ext cx="4673338" cy="710671"/>
          </a:xfrm>
        </p:spPr>
        <p:txBody>
          <a:bodyPr/>
          <a:lstStyle>
            <a:lvl1pPr>
              <a:defRPr b="1">
                <a:solidFill>
                  <a:srgbClr val="599A83"/>
                </a:solidFill>
              </a:defRPr>
            </a:lvl1pPr>
          </a:lstStyle>
          <a:p>
            <a:pPr lvl="0"/>
            <a:r>
              <a:rPr lang="en-CA" dirty="0"/>
              <a:t>Subtitle</a:t>
            </a:r>
          </a:p>
        </p:txBody>
      </p:sp>
      <p:sp>
        <p:nvSpPr>
          <p:cNvPr id="20" name="Text Placeholder 6"/>
          <p:cNvSpPr>
            <a:spLocks noGrp="1"/>
          </p:cNvSpPr>
          <p:nvPr>
            <p:ph type="body" sz="quarter" idx="24" hasCustomPrompt="1"/>
          </p:nvPr>
        </p:nvSpPr>
        <p:spPr>
          <a:xfrm>
            <a:off x="812883" y="5147735"/>
            <a:ext cx="4673338" cy="710671"/>
          </a:xfrm>
        </p:spPr>
        <p:txBody>
          <a:bodyPr/>
          <a:lstStyle>
            <a:lvl1pPr>
              <a:defRPr b="1">
                <a:solidFill>
                  <a:srgbClr val="599A83"/>
                </a:solidFill>
              </a:defRPr>
            </a:lvl1pPr>
          </a:lstStyle>
          <a:p>
            <a:pPr lvl="0"/>
            <a:r>
              <a:rPr lang="en-CA" dirty="0"/>
              <a:t>Subtitle</a:t>
            </a:r>
          </a:p>
        </p:txBody>
      </p:sp>
      <p:sp>
        <p:nvSpPr>
          <p:cNvPr id="21" name="Text Placeholder 6"/>
          <p:cNvSpPr>
            <a:spLocks noGrp="1"/>
          </p:cNvSpPr>
          <p:nvPr>
            <p:ph type="body" sz="quarter" idx="25" hasCustomPrompt="1"/>
          </p:nvPr>
        </p:nvSpPr>
        <p:spPr>
          <a:xfrm>
            <a:off x="5807945" y="5147735"/>
            <a:ext cx="4644000" cy="710671"/>
          </a:xfrm>
        </p:spPr>
        <p:txBody>
          <a:bodyPr/>
          <a:lstStyle>
            <a:lvl1pPr>
              <a:defRPr b="1">
                <a:solidFill>
                  <a:srgbClr val="599A83"/>
                </a:solidFill>
              </a:defRPr>
            </a:lvl1pPr>
          </a:lstStyle>
          <a:p>
            <a:pPr lvl="0"/>
            <a:r>
              <a:rPr lang="en-CA" dirty="0"/>
              <a:t>Subtitle</a:t>
            </a:r>
          </a:p>
        </p:txBody>
      </p:sp>
      <p:sp>
        <p:nvSpPr>
          <p:cNvPr id="22" name="Text Placeholder 6"/>
          <p:cNvSpPr>
            <a:spLocks noGrp="1"/>
          </p:cNvSpPr>
          <p:nvPr>
            <p:ph type="body" sz="quarter" idx="26" hasCustomPrompt="1"/>
          </p:nvPr>
        </p:nvSpPr>
        <p:spPr>
          <a:xfrm>
            <a:off x="10786183" y="5147735"/>
            <a:ext cx="4673338" cy="710671"/>
          </a:xfrm>
        </p:spPr>
        <p:txBody>
          <a:bodyPr/>
          <a:lstStyle>
            <a:lvl1pPr>
              <a:defRPr b="1">
                <a:solidFill>
                  <a:srgbClr val="599A83"/>
                </a:solidFill>
              </a:defRPr>
            </a:lvl1pPr>
          </a:lstStyle>
          <a:p>
            <a:pPr lvl="0"/>
            <a:r>
              <a:rPr lang="en-CA" dirty="0"/>
              <a:t>Subtitle</a:t>
            </a:r>
          </a:p>
        </p:txBody>
      </p:sp>
      <p:pic>
        <p:nvPicPr>
          <p:cNvPr id="23" name="Picture 22" descr="green-bar.eps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331201"/>
            <a:ext cx="16256000" cy="819342"/>
          </a:xfrm>
          <a:prstGeom prst="rect">
            <a:avLst/>
          </a:prstGeom>
        </p:spPr>
      </p:pic>
      <p:pic>
        <p:nvPicPr>
          <p:cNvPr id="24" name="Picture 23" descr="ac-icon.eps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703717" y="8595468"/>
            <a:ext cx="394669" cy="290809"/>
          </a:xfrm>
          <a:prstGeom prst="rect">
            <a:avLst/>
          </a:prstGeom>
        </p:spPr>
      </p:pic>
      <p:sp>
        <p:nvSpPr>
          <p:cNvPr id="25" name="Slide Number Placeholder 8"/>
          <p:cNvSpPr>
            <a:spLocks noGrp="1"/>
          </p:cNvSpPr>
          <p:nvPr>
            <p:ph type="sldNum" sz="quarter" idx="27"/>
          </p:nvPr>
        </p:nvSpPr>
        <p:spPr>
          <a:xfrm>
            <a:off x="199082" y="8497455"/>
            <a:ext cx="529132" cy="486834"/>
          </a:xfrm>
        </p:spPr>
        <p:txBody>
          <a:bodyPr/>
          <a:lstStyle>
            <a:lvl1pPr>
              <a:defRPr>
                <a:solidFill>
                  <a:schemeClr val="accent3"/>
                </a:solidFill>
              </a:defRPr>
            </a:lvl1pPr>
          </a:lstStyle>
          <a:p>
            <a:fld id="{DEF3F5F5-7776-394F-A41F-3BAFC9CC9F8E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363853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Col Bulk Content w/ Titl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12881" y="768365"/>
            <a:ext cx="9475914" cy="1335973"/>
          </a:xfrm>
        </p:spPr>
        <p:txBody>
          <a:bodyPr anchor="t">
            <a:noAutofit/>
          </a:bodyPr>
          <a:lstStyle>
            <a:lvl1pPr>
              <a:defRPr sz="4800" b="1" baseline="0">
                <a:solidFill>
                  <a:srgbClr val="00673E"/>
                </a:solidFill>
              </a:defRPr>
            </a:lvl1pPr>
          </a:lstStyle>
          <a:p>
            <a:r>
              <a:rPr lang="en-CA" dirty="0"/>
              <a:t>This is a 1-column bulk content slide for long content.</a:t>
            </a:r>
            <a:endParaRPr lang="en-US" dirty="0"/>
          </a:p>
        </p:txBody>
      </p:sp>
      <p:sp>
        <p:nvSpPr>
          <p:cNvPr id="12" name="Text Placeholder 5"/>
          <p:cNvSpPr>
            <a:spLocks noGrp="1"/>
          </p:cNvSpPr>
          <p:nvPr>
            <p:ph type="body" sz="quarter" idx="15" hasCustomPrompt="1"/>
          </p:nvPr>
        </p:nvSpPr>
        <p:spPr>
          <a:xfrm>
            <a:off x="812882" y="2404534"/>
            <a:ext cx="11615780" cy="5130800"/>
          </a:xfrm>
        </p:spPr>
        <p:txBody>
          <a:bodyPr/>
          <a:lstStyle>
            <a:lvl1pPr>
              <a:spcBef>
                <a:spcPts val="1704"/>
              </a:spcBef>
              <a:defRPr sz="2100" baseline="0"/>
            </a:lvl1pPr>
            <a:lvl2pPr>
              <a:defRPr sz="2100"/>
            </a:lvl2pPr>
            <a:lvl3pPr marL="2020367" indent="-457200">
              <a:buFont typeface="Arial"/>
              <a:buChar char="•"/>
              <a:defRPr sz="2100"/>
            </a:lvl3pPr>
            <a:lvl4pPr>
              <a:spcBef>
                <a:spcPts val="900"/>
              </a:spcBef>
              <a:defRPr sz="1600">
                <a:solidFill>
                  <a:srgbClr val="599A83"/>
                </a:solidFill>
              </a:defRPr>
            </a:lvl4pPr>
          </a:lstStyle>
          <a:p>
            <a:pPr lvl="0"/>
            <a:r>
              <a:rPr lang="en-CA" dirty="0"/>
              <a:t>Click to edit content. Use this slide only for presentations that are being sent our for ample reading – never when using this as supporting slides for a stand-up presentation. Bullets are available for hierarchy.</a:t>
            </a:r>
          </a:p>
          <a:p>
            <a:pPr lvl="1"/>
            <a:r>
              <a:rPr lang="en-CA" dirty="0"/>
              <a:t>Second level</a:t>
            </a:r>
          </a:p>
          <a:p>
            <a:pPr lvl="2"/>
            <a:r>
              <a:rPr lang="en-CA" dirty="0"/>
              <a:t>Third level</a:t>
            </a:r>
          </a:p>
          <a:p>
            <a:pPr lvl="3"/>
            <a:r>
              <a:rPr lang="en-CA" dirty="0"/>
              <a:t>Fourth level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4" hasCustomPrompt="1"/>
          </p:nvPr>
        </p:nvSpPr>
        <p:spPr>
          <a:xfrm>
            <a:off x="13104841" y="735011"/>
            <a:ext cx="2339868" cy="6800322"/>
          </a:xfrm>
        </p:spPr>
        <p:txBody>
          <a:bodyPr/>
          <a:lstStyle>
            <a:lvl1pPr>
              <a:spcBef>
                <a:spcPts val="1700"/>
              </a:spcBef>
              <a:defRPr sz="2100">
                <a:solidFill>
                  <a:srgbClr val="599A83"/>
                </a:solidFill>
              </a:defRPr>
            </a:lvl1pPr>
          </a:lstStyle>
          <a:p>
            <a:pPr lvl="0"/>
            <a:r>
              <a:rPr lang="en-CA" dirty="0"/>
              <a:t>An optional annotation or extra information text box</a:t>
            </a:r>
            <a:endParaRPr lang="en-US" dirty="0"/>
          </a:p>
        </p:txBody>
      </p:sp>
      <p:pic>
        <p:nvPicPr>
          <p:cNvPr id="13" name="Picture 12" descr="green-bar.eps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331201"/>
            <a:ext cx="16256000" cy="819342"/>
          </a:xfrm>
          <a:prstGeom prst="rect">
            <a:avLst/>
          </a:prstGeom>
        </p:spPr>
      </p:pic>
      <p:pic>
        <p:nvPicPr>
          <p:cNvPr id="14" name="Picture 13" descr="ac-icon.eps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703717" y="8595468"/>
            <a:ext cx="394669" cy="290809"/>
          </a:xfrm>
          <a:prstGeom prst="rect">
            <a:avLst/>
          </a:prstGeom>
        </p:spPr>
      </p:pic>
      <p:sp>
        <p:nvSpPr>
          <p:cNvPr id="15" name="Slide Number Placeholder 8"/>
          <p:cNvSpPr>
            <a:spLocks noGrp="1"/>
          </p:cNvSpPr>
          <p:nvPr>
            <p:ph type="sldNum" sz="quarter" idx="19"/>
          </p:nvPr>
        </p:nvSpPr>
        <p:spPr>
          <a:xfrm>
            <a:off x="199082" y="8497455"/>
            <a:ext cx="529132" cy="486834"/>
          </a:xfrm>
        </p:spPr>
        <p:txBody>
          <a:bodyPr/>
          <a:lstStyle>
            <a:lvl1pPr>
              <a:defRPr>
                <a:solidFill>
                  <a:schemeClr val="accent3"/>
                </a:solidFill>
              </a:defRPr>
            </a:lvl1pPr>
          </a:lstStyle>
          <a:p>
            <a:fld id="{DEF3F5F5-7776-394F-A41F-3BAFC9CC9F8E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05163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Col Bulk Content, No Titl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 Placeholder 5"/>
          <p:cNvSpPr>
            <a:spLocks noGrp="1"/>
          </p:cNvSpPr>
          <p:nvPr>
            <p:ph type="body" sz="quarter" idx="15" hasCustomPrompt="1"/>
          </p:nvPr>
        </p:nvSpPr>
        <p:spPr>
          <a:xfrm>
            <a:off x="812882" y="660398"/>
            <a:ext cx="11615780" cy="6874936"/>
          </a:xfrm>
        </p:spPr>
        <p:txBody>
          <a:bodyPr/>
          <a:lstStyle>
            <a:lvl1pPr>
              <a:spcBef>
                <a:spcPts val="1704"/>
              </a:spcBef>
              <a:defRPr sz="2100" baseline="0"/>
            </a:lvl1pPr>
            <a:lvl2pPr>
              <a:defRPr sz="2100"/>
            </a:lvl2pPr>
            <a:lvl3pPr marL="2020367" indent="-457200">
              <a:buFont typeface="Arial"/>
              <a:buChar char="•"/>
              <a:defRPr sz="2100"/>
            </a:lvl3pPr>
            <a:lvl4pPr>
              <a:spcBef>
                <a:spcPts val="900"/>
              </a:spcBef>
              <a:defRPr sz="1600">
                <a:solidFill>
                  <a:srgbClr val="599A83"/>
                </a:solidFill>
              </a:defRPr>
            </a:lvl4pPr>
          </a:lstStyle>
          <a:p>
            <a:pPr lvl="0"/>
            <a:r>
              <a:rPr lang="en-CA" dirty="0"/>
              <a:t>This is a 1-column bulk content slide without a title. Click to edit content. Use this slide only for presentations that are being sent our for ample reading – never when using this as supporting slides for a stand-up presentation. Bullets are available for hierarchy.</a:t>
            </a:r>
          </a:p>
          <a:p>
            <a:pPr lvl="1"/>
            <a:r>
              <a:rPr lang="en-CA" dirty="0"/>
              <a:t>Second level</a:t>
            </a:r>
          </a:p>
          <a:p>
            <a:pPr lvl="2"/>
            <a:r>
              <a:rPr lang="en-CA" dirty="0"/>
              <a:t>Third level</a:t>
            </a:r>
          </a:p>
          <a:p>
            <a:pPr lvl="3"/>
            <a:r>
              <a:rPr lang="en-CA" dirty="0"/>
              <a:t>Fourth level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</p:nvPr>
        </p:nvSpPr>
        <p:spPr>
          <a:xfrm>
            <a:off x="13104841" y="735011"/>
            <a:ext cx="2339868" cy="6800322"/>
          </a:xfrm>
        </p:spPr>
        <p:txBody>
          <a:bodyPr/>
          <a:lstStyle>
            <a:lvl1pPr>
              <a:spcBef>
                <a:spcPts val="1700"/>
              </a:spcBef>
              <a:defRPr sz="2100">
                <a:solidFill>
                  <a:srgbClr val="599A83"/>
                </a:solidFill>
              </a:defRPr>
            </a:lvl1pPr>
          </a:lstStyle>
          <a:p>
            <a:pPr lvl="0"/>
            <a:r>
              <a:rPr lang="en-CA" dirty="0"/>
              <a:t>An optional annotation or extra information text box</a:t>
            </a:r>
            <a:endParaRPr lang="en-US" dirty="0"/>
          </a:p>
        </p:txBody>
      </p:sp>
      <p:pic>
        <p:nvPicPr>
          <p:cNvPr id="14" name="Picture 13" descr="green-bar.eps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331201"/>
            <a:ext cx="16256000" cy="819342"/>
          </a:xfrm>
          <a:prstGeom prst="rect">
            <a:avLst/>
          </a:prstGeom>
        </p:spPr>
      </p:pic>
      <p:pic>
        <p:nvPicPr>
          <p:cNvPr id="15" name="Picture 14" descr="ac-icon.eps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703717" y="8595468"/>
            <a:ext cx="394669" cy="290809"/>
          </a:xfrm>
          <a:prstGeom prst="rect">
            <a:avLst/>
          </a:prstGeom>
        </p:spPr>
      </p:pic>
      <p:sp>
        <p:nvSpPr>
          <p:cNvPr id="16" name="Slide Number Placeholder 8"/>
          <p:cNvSpPr>
            <a:spLocks noGrp="1"/>
          </p:cNvSpPr>
          <p:nvPr>
            <p:ph type="sldNum" sz="quarter" idx="19"/>
          </p:nvPr>
        </p:nvSpPr>
        <p:spPr>
          <a:xfrm>
            <a:off x="199082" y="8497455"/>
            <a:ext cx="529132" cy="486834"/>
          </a:xfrm>
        </p:spPr>
        <p:txBody>
          <a:bodyPr/>
          <a:lstStyle>
            <a:lvl1pPr>
              <a:defRPr>
                <a:solidFill>
                  <a:schemeClr val="accent3"/>
                </a:solidFill>
              </a:defRPr>
            </a:lvl1pPr>
          </a:lstStyle>
          <a:p>
            <a:fld id="{DEF3F5F5-7776-394F-A41F-3BAFC9CC9F8E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731977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-Col Bulk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12881" y="768365"/>
            <a:ext cx="9475914" cy="1335973"/>
          </a:xfrm>
        </p:spPr>
        <p:txBody>
          <a:bodyPr anchor="t">
            <a:noAutofit/>
          </a:bodyPr>
          <a:lstStyle>
            <a:lvl1pPr>
              <a:defRPr sz="4800" b="1" baseline="0">
                <a:solidFill>
                  <a:srgbClr val="00673E"/>
                </a:solidFill>
              </a:defRPr>
            </a:lvl1pPr>
          </a:lstStyle>
          <a:p>
            <a:r>
              <a:rPr lang="en-CA" dirty="0"/>
              <a:t>This is a 2-column bulk content slide for long content.</a:t>
            </a:r>
            <a:endParaRPr lang="en-US" dirty="0"/>
          </a:p>
        </p:txBody>
      </p:sp>
      <p:sp>
        <p:nvSpPr>
          <p:cNvPr id="12" name="Text Placeholder 5"/>
          <p:cNvSpPr>
            <a:spLocks noGrp="1"/>
          </p:cNvSpPr>
          <p:nvPr>
            <p:ph type="body" sz="quarter" idx="15" hasCustomPrompt="1"/>
          </p:nvPr>
        </p:nvSpPr>
        <p:spPr>
          <a:xfrm>
            <a:off x="812882" y="3115732"/>
            <a:ext cx="7162458" cy="4419601"/>
          </a:xfrm>
        </p:spPr>
        <p:txBody>
          <a:bodyPr/>
          <a:lstStyle>
            <a:lvl1pPr>
              <a:spcBef>
                <a:spcPts val="1704"/>
              </a:spcBef>
              <a:defRPr sz="2100" baseline="0"/>
            </a:lvl1pPr>
            <a:lvl2pPr>
              <a:defRPr sz="2100"/>
            </a:lvl2pPr>
            <a:lvl3pPr marL="2020367" indent="-457200">
              <a:buFont typeface="Arial"/>
              <a:buChar char="•"/>
              <a:defRPr sz="2100"/>
            </a:lvl3pPr>
            <a:lvl4pPr>
              <a:spcBef>
                <a:spcPts val="900"/>
              </a:spcBef>
              <a:defRPr sz="1600"/>
            </a:lvl4pPr>
          </a:lstStyle>
          <a:p>
            <a:pPr lvl="0"/>
            <a:r>
              <a:rPr lang="en-CA" dirty="0"/>
              <a:t>Click to edit content. Use this slide only for presentations that are being sent our for ample reading – never when using this as supporting slides for a stand-up presentation. Bullets are available for hierarchy.</a:t>
            </a:r>
          </a:p>
          <a:p>
            <a:pPr lvl="1"/>
            <a:r>
              <a:rPr lang="en-CA" dirty="0"/>
              <a:t>Second level</a:t>
            </a:r>
          </a:p>
          <a:p>
            <a:pPr lvl="2"/>
            <a:r>
              <a:rPr lang="en-CA" dirty="0"/>
              <a:t>Third level</a:t>
            </a:r>
          </a:p>
          <a:p>
            <a:pPr lvl="3"/>
            <a:r>
              <a:rPr lang="en-CA" dirty="0"/>
              <a:t>Fourth level</a:t>
            </a:r>
          </a:p>
        </p:txBody>
      </p:sp>
      <p:sp>
        <p:nvSpPr>
          <p:cNvPr id="14" name="Text Placeholder 5"/>
          <p:cNvSpPr>
            <a:spLocks noGrp="1"/>
          </p:cNvSpPr>
          <p:nvPr>
            <p:ph type="body" sz="quarter" idx="18" hasCustomPrompt="1"/>
          </p:nvPr>
        </p:nvSpPr>
        <p:spPr>
          <a:xfrm>
            <a:off x="8297169" y="3115732"/>
            <a:ext cx="7147539" cy="4419601"/>
          </a:xfrm>
        </p:spPr>
        <p:txBody>
          <a:bodyPr/>
          <a:lstStyle>
            <a:lvl1pPr>
              <a:spcBef>
                <a:spcPts val="1704"/>
              </a:spcBef>
              <a:defRPr sz="2100" baseline="0"/>
            </a:lvl1pPr>
            <a:lvl2pPr>
              <a:defRPr sz="2100"/>
            </a:lvl2pPr>
            <a:lvl3pPr marL="2020367" indent="-457200">
              <a:buFont typeface="Arial"/>
              <a:buChar char="•"/>
              <a:defRPr sz="2100"/>
            </a:lvl3pPr>
            <a:lvl4pPr>
              <a:spcBef>
                <a:spcPts val="900"/>
              </a:spcBef>
              <a:defRPr sz="1600"/>
            </a:lvl4pPr>
          </a:lstStyle>
          <a:p>
            <a:pPr lvl="0"/>
            <a:r>
              <a:rPr lang="en-CA" dirty="0"/>
              <a:t>Click to edit content. Use this slide only for presentations that are being sent our for ample reading – never when using this as supporting slides for a stand-up presentation. Bullets are available for hierarchy.</a:t>
            </a:r>
          </a:p>
          <a:p>
            <a:pPr lvl="1"/>
            <a:r>
              <a:rPr lang="en-CA" dirty="0"/>
              <a:t>Second level</a:t>
            </a:r>
          </a:p>
          <a:p>
            <a:pPr lvl="2"/>
            <a:r>
              <a:rPr lang="en-CA" dirty="0"/>
              <a:t>Third level</a:t>
            </a:r>
          </a:p>
          <a:p>
            <a:pPr lvl="3"/>
            <a:r>
              <a:rPr lang="en-CA" dirty="0"/>
              <a:t>Fourth level</a:t>
            </a:r>
          </a:p>
        </p:txBody>
      </p:sp>
      <p:sp>
        <p:nvSpPr>
          <p:cNvPr id="15" name="Text Placeholder 6"/>
          <p:cNvSpPr>
            <a:spLocks noGrp="1"/>
          </p:cNvSpPr>
          <p:nvPr>
            <p:ph type="body" sz="quarter" idx="21" hasCustomPrompt="1"/>
          </p:nvPr>
        </p:nvSpPr>
        <p:spPr>
          <a:xfrm>
            <a:off x="812882" y="2405062"/>
            <a:ext cx="7162457" cy="710671"/>
          </a:xfrm>
        </p:spPr>
        <p:txBody>
          <a:bodyPr/>
          <a:lstStyle>
            <a:lvl1pPr>
              <a:defRPr sz="2100" b="1" baseline="0">
                <a:solidFill>
                  <a:srgbClr val="599A83"/>
                </a:solidFill>
              </a:defRPr>
            </a:lvl1pPr>
          </a:lstStyle>
          <a:p>
            <a:pPr lvl="0"/>
            <a:r>
              <a:rPr lang="en-CA" dirty="0"/>
              <a:t>Bulk content columns always have subtitles</a:t>
            </a:r>
          </a:p>
        </p:txBody>
      </p:sp>
      <p:sp>
        <p:nvSpPr>
          <p:cNvPr id="16" name="Text Placeholder 6"/>
          <p:cNvSpPr>
            <a:spLocks noGrp="1"/>
          </p:cNvSpPr>
          <p:nvPr>
            <p:ph type="body" sz="quarter" idx="22" hasCustomPrompt="1"/>
          </p:nvPr>
        </p:nvSpPr>
        <p:spPr>
          <a:xfrm>
            <a:off x="8297168" y="2405062"/>
            <a:ext cx="7147539" cy="710671"/>
          </a:xfrm>
        </p:spPr>
        <p:txBody>
          <a:bodyPr/>
          <a:lstStyle>
            <a:lvl1pPr>
              <a:defRPr sz="2100" b="1">
                <a:solidFill>
                  <a:srgbClr val="599A83"/>
                </a:solidFill>
              </a:defRPr>
            </a:lvl1pPr>
          </a:lstStyle>
          <a:p>
            <a:pPr lvl="0"/>
            <a:r>
              <a:rPr lang="en-CA" dirty="0"/>
              <a:t>Bulk content columns always have subtitles</a:t>
            </a:r>
          </a:p>
        </p:txBody>
      </p:sp>
      <p:pic>
        <p:nvPicPr>
          <p:cNvPr id="17" name="Picture 16" descr="green-bar.eps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331201"/>
            <a:ext cx="16256000" cy="819342"/>
          </a:xfrm>
          <a:prstGeom prst="rect">
            <a:avLst/>
          </a:prstGeom>
        </p:spPr>
      </p:pic>
      <p:pic>
        <p:nvPicPr>
          <p:cNvPr id="18" name="Picture 17" descr="ac-icon.eps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703717" y="8595468"/>
            <a:ext cx="394669" cy="290809"/>
          </a:xfrm>
          <a:prstGeom prst="rect">
            <a:avLst/>
          </a:prstGeom>
        </p:spPr>
      </p:pic>
      <p:sp>
        <p:nvSpPr>
          <p:cNvPr id="19" name="Slide Number Placeholder 8"/>
          <p:cNvSpPr>
            <a:spLocks noGrp="1"/>
          </p:cNvSpPr>
          <p:nvPr>
            <p:ph type="sldNum" sz="quarter" idx="19"/>
          </p:nvPr>
        </p:nvSpPr>
        <p:spPr>
          <a:xfrm>
            <a:off x="199082" y="8497455"/>
            <a:ext cx="529132" cy="486834"/>
          </a:xfrm>
        </p:spPr>
        <p:txBody>
          <a:bodyPr/>
          <a:lstStyle>
            <a:lvl1pPr>
              <a:defRPr>
                <a:solidFill>
                  <a:schemeClr val="accent3"/>
                </a:solidFill>
              </a:defRPr>
            </a:lvl1pPr>
          </a:lstStyle>
          <a:p>
            <a:fld id="{DEF3F5F5-7776-394F-A41F-3BAFC9CC9F8E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774135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-Col Bulk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12881" y="768365"/>
            <a:ext cx="9475914" cy="1335973"/>
          </a:xfrm>
        </p:spPr>
        <p:txBody>
          <a:bodyPr anchor="t">
            <a:noAutofit/>
          </a:bodyPr>
          <a:lstStyle>
            <a:lvl1pPr>
              <a:defRPr sz="4800" b="1" baseline="0">
                <a:solidFill>
                  <a:srgbClr val="00673E"/>
                </a:solidFill>
              </a:defRPr>
            </a:lvl1pPr>
          </a:lstStyle>
          <a:p>
            <a:r>
              <a:rPr lang="en-CA" dirty="0"/>
              <a:t>This is a 3-column bulk content slide for long content.</a:t>
            </a:r>
            <a:endParaRPr lang="en-US" dirty="0"/>
          </a:p>
        </p:txBody>
      </p:sp>
      <p:sp>
        <p:nvSpPr>
          <p:cNvPr id="12" name="Text Placeholder 5"/>
          <p:cNvSpPr>
            <a:spLocks noGrp="1"/>
          </p:cNvSpPr>
          <p:nvPr>
            <p:ph type="body" sz="quarter" idx="15" hasCustomPrompt="1"/>
          </p:nvPr>
        </p:nvSpPr>
        <p:spPr>
          <a:xfrm>
            <a:off x="812882" y="3115732"/>
            <a:ext cx="4673339" cy="4419601"/>
          </a:xfrm>
        </p:spPr>
        <p:txBody>
          <a:bodyPr/>
          <a:lstStyle>
            <a:lvl1pPr>
              <a:spcBef>
                <a:spcPts val="1704"/>
              </a:spcBef>
              <a:defRPr sz="2100" baseline="0"/>
            </a:lvl1pPr>
            <a:lvl2pPr>
              <a:defRPr sz="2100"/>
            </a:lvl2pPr>
            <a:lvl3pPr marL="2020367" indent="-457200">
              <a:buFont typeface="Arial"/>
              <a:buChar char="•"/>
              <a:defRPr sz="2100"/>
            </a:lvl3pPr>
            <a:lvl4pPr>
              <a:spcBef>
                <a:spcPts val="900"/>
              </a:spcBef>
              <a:defRPr sz="1600"/>
            </a:lvl4pPr>
          </a:lstStyle>
          <a:p>
            <a:pPr lvl="0"/>
            <a:r>
              <a:rPr lang="en-CA" dirty="0"/>
              <a:t>Click to edit content. Use this slide only for presentations that are being sent our for ample reading – never when using this as supporting slides for a stand-up presentation. Bullets are available for hierarchy.</a:t>
            </a:r>
          </a:p>
          <a:p>
            <a:pPr lvl="1"/>
            <a:r>
              <a:rPr lang="en-CA" dirty="0"/>
              <a:t>Second level</a:t>
            </a:r>
          </a:p>
          <a:p>
            <a:pPr lvl="2"/>
            <a:r>
              <a:rPr lang="en-CA" dirty="0"/>
              <a:t>Third level</a:t>
            </a:r>
          </a:p>
          <a:p>
            <a:pPr lvl="3"/>
            <a:r>
              <a:rPr lang="en-CA" dirty="0"/>
              <a:t>Fourth level</a:t>
            </a:r>
          </a:p>
        </p:txBody>
      </p:sp>
      <p:sp>
        <p:nvSpPr>
          <p:cNvPr id="14" name="Text Placeholder 5"/>
          <p:cNvSpPr>
            <a:spLocks noGrp="1"/>
          </p:cNvSpPr>
          <p:nvPr>
            <p:ph type="body" sz="quarter" idx="18" hasCustomPrompt="1"/>
          </p:nvPr>
        </p:nvSpPr>
        <p:spPr>
          <a:xfrm>
            <a:off x="10786183" y="3115732"/>
            <a:ext cx="4658525" cy="4419601"/>
          </a:xfrm>
        </p:spPr>
        <p:txBody>
          <a:bodyPr/>
          <a:lstStyle>
            <a:lvl1pPr>
              <a:spcBef>
                <a:spcPts val="1704"/>
              </a:spcBef>
              <a:defRPr sz="2100" baseline="0"/>
            </a:lvl1pPr>
            <a:lvl2pPr>
              <a:defRPr sz="2100"/>
            </a:lvl2pPr>
            <a:lvl3pPr marL="2020367" indent="-457200">
              <a:buFont typeface="Arial"/>
              <a:buChar char="•"/>
              <a:defRPr sz="2100"/>
            </a:lvl3pPr>
            <a:lvl4pPr>
              <a:spcBef>
                <a:spcPts val="900"/>
              </a:spcBef>
              <a:defRPr sz="1600"/>
            </a:lvl4pPr>
          </a:lstStyle>
          <a:p>
            <a:pPr lvl="0"/>
            <a:r>
              <a:rPr lang="en-CA" dirty="0"/>
              <a:t>Click to edit content. Use this slide only for presentations that are being sent our for ample reading – never when using this as supporting slides for a stand-up presentation. Bullets are available for hierarchy.</a:t>
            </a:r>
          </a:p>
          <a:p>
            <a:pPr lvl="1"/>
            <a:r>
              <a:rPr lang="en-CA" dirty="0"/>
              <a:t>Second level</a:t>
            </a:r>
          </a:p>
          <a:p>
            <a:pPr lvl="2"/>
            <a:r>
              <a:rPr lang="en-CA" dirty="0"/>
              <a:t>Third level</a:t>
            </a:r>
          </a:p>
          <a:p>
            <a:pPr lvl="3"/>
            <a:r>
              <a:rPr lang="en-CA" dirty="0"/>
              <a:t>Fourth level</a:t>
            </a:r>
          </a:p>
        </p:txBody>
      </p:sp>
      <p:sp>
        <p:nvSpPr>
          <p:cNvPr id="15" name="Text Placeholder 6"/>
          <p:cNvSpPr>
            <a:spLocks noGrp="1"/>
          </p:cNvSpPr>
          <p:nvPr>
            <p:ph type="body" sz="quarter" idx="21" hasCustomPrompt="1"/>
          </p:nvPr>
        </p:nvSpPr>
        <p:spPr>
          <a:xfrm>
            <a:off x="812883" y="2405062"/>
            <a:ext cx="4673338" cy="710671"/>
          </a:xfrm>
        </p:spPr>
        <p:txBody>
          <a:bodyPr/>
          <a:lstStyle>
            <a:lvl1pPr>
              <a:defRPr sz="2100" b="1" baseline="0">
                <a:solidFill>
                  <a:srgbClr val="599A83"/>
                </a:solidFill>
              </a:defRPr>
            </a:lvl1pPr>
          </a:lstStyle>
          <a:p>
            <a:pPr lvl="0"/>
            <a:r>
              <a:rPr lang="en-CA" dirty="0"/>
              <a:t>Bulk content columns always have subtitles</a:t>
            </a:r>
          </a:p>
        </p:txBody>
      </p:sp>
      <p:sp>
        <p:nvSpPr>
          <p:cNvPr id="16" name="Text Placeholder 6"/>
          <p:cNvSpPr>
            <a:spLocks noGrp="1"/>
          </p:cNvSpPr>
          <p:nvPr>
            <p:ph type="body" sz="quarter" idx="22" hasCustomPrompt="1"/>
          </p:nvPr>
        </p:nvSpPr>
        <p:spPr>
          <a:xfrm>
            <a:off x="10786182" y="2405062"/>
            <a:ext cx="4658525" cy="710671"/>
          </a:xfrm>
        </p:spPr>
        <p:txBody>
          <a:bodyPr/>
          <a:lstStyle>
            <a:lvl1pPr>
              <a:defRPr sz="2100" b="1">
                <a:solidFill>
                  <a:srgbClr val="599A83"/>
                </a:solidFill>
              </a:defRPr>
            </a:lvl1pPr>
          </a:lstStyle>
          <a:p>
            <a:pPr lvl="0"/>
            <a:r>
              <a:rPr lang="en-CA" dirty="0"/>
              <a:t>Bulk content columns always have subtitles</a:t>
            </a:r>
          </a:p>
        </p:txBody>
      </p:sp>
      <p:sp>
        <p:nvSpPr>
          <p:cNvPr id="17" name="Text Placeholder 5"/>
          <p:cNvSpPr>
            <a:spLocks noGrp="1"/>
          </p:cNvSpPr>
          <p:nvPr>
            <p:ph type="body" sz="quarter" idx="24" hasCustomPrompt="1"/>
          </p:nvPr>
        </p:nvSpPr>
        <p:spPr>
          <a:xfrm>
            <a:off x="5807947" y="3115732"/>
            <a:ext cx="4643998" cy="4419601"/>
          </a:xfrm>
        </p:spPr>
        <p:txBody>
          <a:bodyPr/>
          <a:lstStyle>
            <a:lvl1pPr>
              <a:spcBef>
                <a:spcPts val="1704"/>
              </a:spcBef>
              <a:defRPr sz="2100" baseline="0"/>
            </a:lvl1pPr>
            <a:lvl2pPr>
              <a:defRPr sz="2100"/>
            </a:lvl2pPr>
            <a:lvl3pPr marL="2020367" indent="-457200">
              <a:buFont typeface="Arial"/>
              <a:buChar char="•"/>
              <a:defRPr sz="2100"/>
            </a:lvl3pPr>
            <a:lvl4pPr>
              <a:spcBef>
                <a:spcPts val="900"/>
              </a:spcBef>
              <a:defRPr sz="1600"/>
            </a:lvl4pPr>
          </a:lstStyle>
          <a:p>
            <a:pPr lvl="0"/>
            <a:r>
              <a:rPr lang="en-CA" dirty="0"/>
              <a:t>Click to edit content. Use this slide only for presentations that are being sent our for ample reading – never when using this as supporting slides for a stand-up presentation. Bullets are available for hierarchy.</a:t>
            </a:r>
          </a:p>
          <a:p>
            <a:pPr lvl="1"/>
            <a:r>
              <a:rPr lang="en-CA" dirty="0"/>
              <a:t>Second level</a:t>
            </a:r>
          </a:p>
          <a:p>
            <a:pPr lvl="2"/>
            <a:r>
              <a:rPr lang="en-CA" dirty="0"/>
              <a:t>Third level</a:t>
            </a:r>
          </a:p>
          <a:p>
            <a:pPr lvl="3"/>
            <a:r>
              <a:rPr lang="en-CA" dirty="0"/>
              <a:t>Fourth level</a:t>
            </a:r>
          </a:p>
        </p:txBody>
      </p:sp>
      <p:sp>
        <p:nvSpPr>
          <p:cNvPr id="18" name="Text Placeholder 6"/>
          <p:cNvSpPr>
            <a:spLocks noGrp="1"/>
          </p:cNvSpPr>
          <p:nvPr>
            <p:ph type="body" sz="quarter" idx="25" hasCustomPrompt="1"/>
          </p:nvPr>
        </p:nvSpPr>
        <p:spPr>
          <a:xfrm>
            <a:off x="5807946" y="2405062"/>
            <a:ext cx="4643998" cy="710671"/>
          </a:xfrm>
        </p:spPr>
        <p:txBody>
          <a:bodyPr/>
          <a:lstStyle>
            <a:lvl1pPr>
              <a:defRPr sz="2100" b="1">
                <a:solidFill>
                  <a:srgbClr val="599A83"/>
                </a:solidFill>
              </a:defRPr>
            </a:lvl1pPr>
          </a:lstStyle>
          <a:p>
            <a:pPr lvl="0"/>
            <a:r>
              <a:rPr lang="en-CA" dirty="0"/>
              <a:t>Bulk content columns always have subtitles</a:t>
            </a:r>
          </a:p>
        </p:txBody>
      </p:sp>
      <p:pic>
        <p:nvPicPr>
          <p:cNvPr id="19" name="Picture 18" descr="green-bar.eps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331201"/>
            <a:ext cx="16256000" cy="819342"/>
          </a:xfrm>
          <a:prstGeom prst="rect">
            <a:avLst/>
          </a:prstGeom>
        </p:spPr>
      </p:pic>
      <p:pic>
        <p:nvPicPr>
          <p:cNvPr id="20" name="Picture 19" descr="ac-icon.eps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703717" y="8595468"/>
            <a:ext cx="394669" cy="290809"/>
          </a:xfrm>
          <a:prstGeom prst="rect">
            <a:avLst/>
          </a:prstGeom>
        </p:spPr>
      </p:pic>
      <p:sp>
        <p:nvSpPr>
          <p:cNvPr id="21" name="Slide Number Placeholder 8"/>
          <p:cNvSpPr>
            <a:spLocks noGrp="1"/>
          </p:cNvSpPr>
          <p:nvPr>
            <p:ph type="sldNum" sz="quarter" idx="19"/>
          </p:nvPr>
        </p:nvSpPr>
        <p:spPr>
          <a:xfrm>
            <a:off x="199082" y="8497455"/>
            <a:ext cx="529132" cy="486834"/>
          </a:xfrm>
        </p:spPr>
        <p:txBody>
          <a:bodyPr/>
          <a:lstStyle>
            <a:lvl1pPr>
              <a:defRPr>
                <a:solidFill>
                  <a:schemeClr val="accent3"/>
                </a:solidFill>
              </a:defRPr>
            </a:lvl1pPr>
          </a:lstStyle>
          <a:p>
            <a:fld id="{DEF3F5F5-7776-394F-A41F-3BAFC9CC9F8E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312761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-Point Bulk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Text Placeholder 5"/>
          <p:cNvSpPr>
            <a:spLocks noGrp="1"/>
          </p:cNvSpPr>
          <p:nvPr>
            <p:ph type="body" sz="quarter" idx="30" hasCustomPrompt="1"/>
          </p:nvPr>
        </p:nvSpPr>
        <p:spPr>
          <a:xfrm>
            <a:off x="812882" y="5858405"/>
            <a:ext cx="4673339" cy="1697939"/>
          </a:xfrm>
        </p:spPr>
        <p:txBody>
          <a:bodyPr/>
          <a:lstStyle>
            <a:lvl1pPr>
              <a:spcBef>
                <a:spcPts val="1704"/>
              </a:spcBef>
              <a:defRPr sz="2100" baseline="0"/>
            </a:lvl1pPr>
            <a:lvl2pPr>
              <a:defRPr sz="2100"/>
            </a:lvl2pPr>
            <a:lvl3pPr marL="2020367" indent="-457200">
              <a:buFont typeface="Arial"/>
              <a:buChar char="•"/>
              <a:defRPr sz="2100"/>
            </a:lvl3pPr>
            <a:lvl4pPr>
              <a:spcBef>
                <a:spcPts val="900"/>
              </a:spcBef>
              <a:defRPr sz="1600"/>
            </a:lvl4pPr>
          </a:lstStyle>
          <a:p>
            <a:pPr lvl="0"/>
            <a:r>
              <a:rPr lang="en-CA" dirty="0"/>
              <a:t>Click to edit content. Use this slide only for presentations that are being sent out for ample reading – never when using this as supporting slides for a stand-up presentation. </a:t>
            </a:r>
          </a:p>
        </p:txBody>
      </p:sp>
      <p:sp>
        <p:nvSpPr>
          <p:cNvPr id="28" name="Text Placeholder 5"/>
          <p:cNvSpPr>
            <a:spLocks noGrp="1"/>
          </p:cNvSpPr>
          <p:nvPr>
            <p:ph type="body" sz="quarter" idx="31" hasCustomPrompt="1"/>
          </p:nvPr>
        </p:nvSpPr>
        <p:spPr>
          <a:xfrm>
            <a:off x="10786183" y="5858405"/>
            <a:ext cx="4658525" cy="1697939"/>
          </a:xfrm>
        </p:spPr>
        <p:txBody>
          <a:bodyPr/>
          <a:lstStyle>
            <a:lvl1pPr>
              <a:spcBef>
                <a:spcPts val="1704"/>
              </a:spcBef>
              <a:defRPr sz="2100" baseline="0"/>
            </a:lvl1pPr>
            <a:lvl2pPr>
              <a:defRPr sz="2100"/>
            </a:lvl2pPr>
            <a:lvl3pPr marL="2020367" indent="-457200">
              <a:buFont typeface="Arial"/>
              <a:buChar char="•"/>
              <a:defRPr sz="2100"/>
            </a:lvl3pPr>
            <a:lvl4pPr>
              <a:spcBef>
                <a:spcPts val="900"/>
              </a:spcBef>
              <a:defRPr sz="1600"/>
            </a:lvl4pPr>
          </a:lstStyle>
          <a:p>
            <a:pPr lvl="0"/>
            <a:r>
              <a:rPr lang="en-CA" dirty="0"/>
              <a:t>Click to edit content. Use this slide only for presentations that are being sent out for ample reading – never when using this as supporting slides for a stand-up presentation. </a:t>
            </a:r>
          </a:p>
        </p:txBody>
      </p:sp>
      <p:sp>
        <p:nvSpPr>
          <p:cNvPr id="29" name="Text Placeholder 6"/>
          <p:cNvSpPr>
            <a:spLocks noGrp="1"/>
          </p:cNvSpPr>
          <p:nvPr>
            <p:ph type="body" sz="quarter" idx="32" hasCustomPrompt="1"/>
          </p:nvPr>
        </p:nvSpPr>
        <p:spPr>
          <a:xfrm>
            <a:off x="812883" y="5147735"/>
            <a:ext cx="4673338" cy="710671"/>
          </a:xfrm>
        </p:spPr>
        <p:txBody>
          <a:bodyPr/>
          <a:lstStyle>
            <a:lvl1pPr>
              <a:defRPr sz="2100" b="1" baseline="0">
                <a:solidFill>
                  <a:srgbClr val="599A83"/>
                </a:solidFill>
              </a:defRPr>
            </a:lvl1pPr>
          </a:lstStyle>
          <a:p>
            <a:pPr lvl="0"/>
            <a:r>
              <a:rPr lang="en-CA" dirty="0"/>
              <a:t>Bulk content columns always have subtitles</a:t>
            </a:r>
          </a:p>
        </p:txBody>
      </p:sp>
      <p:sp>
        <p:nvSpPr>
          <p:cNvPr id="30" name="Text Placeholder 6"/>
          <p:cNvSpPr>
            <a:spLocks noGrp="1"/>
          </p:cNvSpPr>
          <p:nvPr>
            <p:ph type="body" sz="quarter" idx="33" hasCustomPrompt="1"/>
          </p:nvPr>
        </p:nvSpPr>
        <p:spPr>
          <a:xfrm>
            <a:off x="10786182" y="5147735"/>
            <a:ext cx="4658525" cy="710671"/>
          </a:xfrm>
        </p:spPr>
        <p:txBody>
          <a:bodyPr/>
          <a:lstStyle>
            <a:lvl1pPr>
              <a:defRPr sz="2100" b="1">
                <a:solidFill>
                  <a:srgbClr val="599A83"/>
                </a:solidFill>
              </a:defRPr>
            </a:lvl1pPr>
          </a:lstStyle>
          <a:p>
            <a:pPr lvl="0"/>
            <a:r>
              <a:rPr lang="en-CA" dirty="0"/>
              <a:t>Bulk content columns always have subtitles</a:t>
            </a:r>
          </a:p>
        </p:txBody>
      </p:sp>
      <p:sp>
        <p:nvSpPr>
          <p:cNvPr id="31" name="Text Placeholder 5"/>
          <p:cNvSpPr>
            <a:spLocks noGrp="1"/>
          </p:cNvSpPr>
          <p:nvPr>
            <p:ph type="body" sz="quarter" idx="34" hasCustomPrompt="1"/>
          </p:nvPr>
        </p:nvSpPr>
        <p:spPr>
          <a:xfrm>
            <a:off x="5807947" y="5858405"/>
            <a:ext cx="4643998" cy="1697939"/>
          </a:xfrm>
        </p:spPr>
        <p:txBody>
          <a:bodyPr/>
          <a:lstStyle>
            <a:lvl1pPr>
              <a:spcBef>
                <a:spcPts val="1704"/>
              </a:spcBef>
              <a:defRPr sz="2100" baseline="0"/>
            </a:lvl1pPr>
            <a:lvl2pPr>
              <a:defRPr sz="2100"/>
            </a:lvl2pPr>
            <a:lvl3pPr marL="2020367" indent="-457200">
              <a:buFont typeface="Arial"/>
              <a:buChar char="•"/>
              <a:defRPr sz="2100"/>
            </a:lvl3pPr>
            <a:lvl4pPr>
              <a:spcBef>
                <a:spcPts val="900"/>
              </a:spcBef>
              <a:defRPr sz="1600"/>
            </a:lvl4pPr>
          </a:lstStyle>
          <a:p>
            <a:pPr lvl="0"/>
            <a:r>
              <a:rPr lang="en-CA" dirty="0"/>
              <a:t>Click to edit content. Use this slide only for presentations that are being sent out for ample reading – never when using this as supporting slides for a stand-up presentation. </a:t>
            </a:r>
          </a:p>
        </p:txBody>
      </p:sp>
      <p:sp>
        <p:nvSpPr>
          <p:cNvPr id="32" name="Text Placeholder 6"/>
          <p:cNvSpPr>
            <a:spLocks noGrp="1"/>
          </p:cNvSpPr>
          <p:nvPr>
            <p:ph type="body" sz="quarter" idx="35" hasCustomPrompt="1"/>
          </p:nvPr>
        </p:nvSpPr>
        <p:spPr>
          <a:xfrm>
            <a:off x="5807946" y="5147735"/>
            <a:ext cx="4643998" cy="710671"/>
          </a:xfrm>
        </p:spPr>
        <p:txBody>
          <a:bodyPr/>
          <a:lstStyle>
            <a:lvl1pPr>
              <a:defRPr sz="2100" b="1">
                <a:solidFill>
                  <a:srgbClr val="599A83"/>
                </a:solidFill>
              </a:defRPr>
            </a:lvl1pPr>
          </a:lstStyle>
          <a:p>
            <a:pPr lvl="0"/>
            <a:r>
              <a:rPr lang="en-CA" dirty="0"/>
              <a:t>Bulk content columns always have subtitles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12881" y="768365"/>
            <a:ext cx="9475914" cy="1335973"/>
          </a:xfrm>
        </p:spPr>
        <p:txBody>
          <a:bodyPr anchor="t">
            <a:noAutofit/>
          </a:bodyPr>
          <a:lstStyle>
            <a:lvl1pPr>
              <a:defRPr sz="4800" b="1" baseline="0">
                <a:solidFill>
                  <a:srgbClr val="00673E"/>
                </a:solidFill>
              </a:defRPr>
            </a:lvl1pPr>
          </a:lstStyle>
          <a:p>
            <a:r>
              <a:rPr lang="en-CA" dirty="0"/>
              <a:t>This is a 6-point bulk content slide for long content.</a:t>
            </a:r>
            <a:endParaRPr lang="en-US" dirty="0"/>
          </a:p>
        </p:txBody>
      </p:sp>
      <p:sp>
        <p:nvSpPr>
          <p:cNvPr id="12" name="Text Placeholder 5"/>
          <p:cNvSpPr>
            <a:spLocks noGrp="1"/>
          </p:cNvSpPr>
          <p:nvPr>
            <p:ph type="body" sz="quarter" idx="15" hasCustomPrompt="1"/>
          </p:nvPr>
        </p:nvSpPr>
        <p:spPr>
          <a:xfrm>
            <a:off x="812882" y="3115732"/>
            <a:ext cx="4673339" cy="1697939"/>
          </a:xfrm>
        </p:spPr>
        <p:txBody>
          <a:bodyPr/>
          <a:lstStyle>
            <a:lvl1pPr>
              <a:spcBef>
                <a:spcPts val="1704"/>
              </a:spcBef>
              <a:defRPr sz="2100" baseline="0"/>
            </a:lvl1pPr>
            <a:lvl2pPr>
              <a:defRPr sz="2100"/>
            </a:lvl2pPr>
            <a:lvl3pPr marL="2020367" indent="-457200">
              <a:buFont typeface="Arial"/>
              <a:buChar char="•"/>
              <a:defRPr sz="2100"/>
            </a:lvl3pPr>
            <a:lvl4pPr>
              <a:spcBef>
                <a:spcPts val="900"/>
              </a:spcBef>
              <a:defRPr sz="1600"/>
            </a:lvl4pPr>
          </a:lstStyle>
          <a:p>
            <a:pPr lvl="0"/>
            <a:r>
              <a:rPr lang="en-CA" dirty="0"/>
              <a:t>Click to edit content. Use this slide only for presentations that are being sent out for ample reading – never when using this as supporting slides for a stand-up presentation. </a:t>
            </a:r>
          </a:p>
        </p:txBody>
      </p:sp>
      <p:sp>
        <p:nvSpPr>
          <p:cNvPr id="14" name="Text Placeholder 5"/>
          <p:cNvSpPr>
            <a:spLocks noGrp="1"/>
          </p:cNvSpPr>
          <p:nvPr>
            <p:ph type="body" sz="quarter" idx="18" hasCustomPrompt="1"/>
          </p:nvPr>
        </p:nvSpPr>
        <p:spPr>
          <a:xfrm>
            <a:off x="10786183" y="3115732"/>
            <a:ext cx="4658525" cy="1697939"/>
          </a:xfrm>
        </p:spPr>
        <p:txBody>
          <a:bodyPr/>
          <a:lstStyle>
            <a:lvl1pPr>
              <a:spcBef>
                <a:spcPts val="1704"/>
              </a:spcBef>
              <a:defRPr sz="2100" baseline="0"/>
            </a:lvl1pPr>
            <a:lvl2pPr>
              <a:defRPr sz="2100"/>
            </a:lvl2pPr>
            <a:lvl3pPr marL="2020367" indent="-457200">
              <a:buFont typeface="Arial"/>
              <a:buChar char="•"/>
              <a:defRPr sz="2100"/>
            </a:lvl3pPr>
            <a:lvl4pPr>
              <a:spcBef>
                <a:spcPts val="900"/>
              </a:spcBef>
              <a:defRPr sz="1600"/>
            </a:lvl4pPr>
          </a:lstStyle>
          <a:p>
            <a:pPr lvl="0"/>
            <a:r>
              <a:rPr lang="en-CA" dirty="0"/>
              <a:t>Click to edit content. Use this slide only for presentations that are being sent out for ample reading – never when using this as supporting slides for a stand-up presentation. </a:t>
            </a:r>
          </a:p>
        </p:txBody>
      </p:sp>
      <p:sp>
        <p:nvSpPr>
          <p:cNvPr id="15" name="Text Placeholder 6"/>
          <p:cNvSpPr>
            <a:spLocks noGrp="1"/>
          </p:cNvSpPr>
          <p:nvPr>
            <p:ph type="body" sz="quarter" idx="21" hasCustomPrompt="1"/>
          </p:nvPr>
        </p:nvSpPr>
        <p:spPr>
          <a:xfrm>
            <a:off x="812883" y="2405062"/>
            <a:ext cx="4673338" cy="710671"/>
          </a:xfrm>
        </p:spPr>
        <p:txBody>
          <a:bodyPr/>
          <a:lstStyle>
            <a:lvl1pPr>
              <a:defRPr sz="2100" b="1" baseline="0">
                <a:solidFill>
                  <a:srgbClr val="599A83"/>
                </a:solidFill>
              </a:defRPr>
            </a:lvl1pPr>
          </a:lstStyle>
          <a:p>
            <a:pPr lvl="0"/>
            <a:r>
              <a:rPr lang="en-CA" dirty="0"/>
              <a:t>Bulk content columns always have subtitles</a:t>
            </a:r>
          </a:p>
        </p:txBody>
      </p:sp>
      <p:sp>
        <p:nvSpPr>
          <p:cNvPr id="16" name="Text Placeholder 6"/>
          <p:cNvSpPr>
            <a:spLocks noGrp="1"/>
          </p:cNvSpPr>
          <p:nvPr>
            <p:ph type="body" sz="quarter" idx="22" hasCustomPrompt="1"/>
          </p:nvPr>
        </p:nvSpPr>
        <p:spPr>
          <a:xfrm>
            <a:off x="10786182" y="2405062"/>
            <a:ext cx="4658525" cy="710671"/>
          </a:xfrm>
        </p:spPr>
        <p:txBody>
          <a:bodyPr/>
          <a:lstStyle>
            <a:lvl1pPr>
              <a:defRPr sz="2100" b="1">
                <a:solidFill>
                  <a:srgbClr val="599A83"/>
                </a:solidFill>
              </a:defRPr>
            </a:lvl1pPr>
          </a:lstStyle>
          <a:p>
            <a:pPr lvl="0"/>
            <a:r>
              <a:rPr lang="en-CA" dirty="0"/>
              <a:t>Bulk content columns always have subtitles</a:t>
            </a:r>
          </a:p>
        </p:txBody>
      </p:sp>
      <p:sp>
        <p:nvSpPr>
          <p:cNvPr id="17" name="Text Placeholder 5"/>
          <p:cNvSpPr>
            <a:spLocks noGrp="1"/>
          </p:cNvSpPr>
          <p:nvPr>
            <p:ph type="body" sz="quarter" idx="24" hasCustomPrompt="1"/>
          </p:nvPr>
        </p:nvSpPr>
        <p:spPr>
          <a:xfrm>
            <a:off x="5807947" y="3115732"/>
            <a:ext cx="4643998" cy="1697939"/>
          </a:xfrm>
        </p:spPr>
        <p:txBody>
          <a:bodyPr/>
          <a:lstStyle>
            <a:lvl1pPr>
              <a:spcBef>
                <a:spcPts val="1704"/>
              </a:spcBef>
              <a:defRPr sz="2100" baseline="0"/>
            </a:lvl1pPr>
            <a:lvl2pPr>
              <a:defRPr sz="2100"/>
            </a:lvl2pPr>
            <a:lvl3pPr marL="2020367" indent="-457200">
              <a:buFont typeface="Arial"/>
              <a:buChar char="•"/>
              <a:defRPr sz="2100"/>
            </a:lvl3pPr>
            <a:lvl4pPr>
              <a:spcBef>
                <a:spcPts val="900"/>
              </a:spcBef>
              <a:defRPr sz="1600"/>
            </a:lvl4pPr>
          </a:lstStyle>
          <a:p>
            <a:pPr lvl="0"/>
            <a:r>
              <a:rPr lang="en-CA" dirty="0"/>
              <a:t>Click to edit content. Use this slide only for presentations that are being sent out for ample reading – never when using this as supporting slides for a stand-up presentation. </a:t>
            </a:r>
          </a:p>
        </p:txBody>
      </p:sp>
      <p:sp>
        <p:nvSpPr>
          <p:cNvPr id="18" name="Text Placeholder 6"/>
          <p:cNvSpPr>
            <a:spLocks noGrp="1"/>
          </p:cNvSpPr>
          <p:nvPr>
            <p:ph type="body" sz="quarter" idx="25" hasCustomPrompt="1"/>
          </p:nvPr>
        </p:nvSpPr>
        <p:spPr>
          <a:xfrm>
            <a:off x="5807946" y="2405062"/>
            <a:ext cx="4643998" cy="710671"/>
          </a:xfrm>
        </p:spPr>
        <p:txBody>
          <a:bodyPr/>
          <a:lstStyle>
            <a:lvl1pPr>
              <a:defRPr sz="2100" b="1">
                <a:solidFill>
                  <a:srgbClr val="599A83"/>
                </a:solidFill>
              </a:defRPr>
            </a:lvl1pPr>
          </a:lstStyle>
          <a:p>
            <a:pPr lvl="0"/>
            <a:r>
              <a:rPr lang="en-CA" dirty="0"/>
              <a:t>Bulk content columns always have subtitles</a:t>
            </a:r>
          </a:p>
        </p:txBody>
      </p:sp>
      <p:pic>
        <p:nvPicPr>
          <p:cNvPr id="33" name="Picture 32" descr="green-bar.eps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331201"/>
            <a:ext cx="16256000" cy="819342"/>
          </a:xfrm>
          <a:prstGeom prst="rect">
            <a:avLst/>
          </a:prstGeom>
        </p:spPr>
      </p:pic>
      <p:pic>
        <p:nvPicPr>
          <p:cNvPr id="34" name="Picture 33" descr="ac-icon.eps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703717" y="8595468"/>
            <a:ext cx="394669" cy="290809"/>
          </a:xfrm>
          <a:prstGeom prst="rect">
            <a:avLst/>
          </a:prstGeom>
        </p:spPr>
      </p:pic>
      <p:sp>
        <p:nvSpPr>
          <p:cNvPr id="35" name="Slide Number Placeholder 8"/>
          <p:cNvSpPr>
            <a:spLocks noGrp="1"/>
          </p:cNvSpPr>
          <p:nvPr>
            <p:ph type="sldNum" sz="quarter" idx="19"/>
          </p:nvPr>
        </p:nvSpPr>
        <p:spPr>
          <a:xfrm>
            <a:off x="199082" y="8497455"/>
            <a:ext cx="529132" cy="486834"/>
          </a:xfrm>
        </p:spPr>
        <p:txBody>
          <a:bodyPr/>
          <a:lstStyle>
            <a:lvl1pPr>
              <a:defRPr>
                <a:solidFill>
                  <a:schemeClr val="accent3"/>
                </a:solidFill>
              </a:defRPr>
            </a:lvl1pPr>
          </a:lstStyle>
          <a:p>
            <a:fld id="{DEF3F5F5-7776-394F-A41F-3BAFC9CC9F8E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937178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ey Numbers Larg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Text Placeholder 5"/>
          <p:cNvSpPr>
            <a:spLocks noGrp="1"/>
          </p:cNvSpPr>
          <p:nvPr>
            <p:ph type="body" sz="quarter" idx="18" hasCustomPrompt="1"/>
          </p:nvPr>
        </p:nvSpPr>
        <p:spPr>
          <a:xfrm>
            <a:off x="812882" y="3860800"/>
            <a:ext cx="4673339" cy="3679138"/>
          </a:xfrm>
        </p:spPr>
        <p:txBody>
          <a:bodyPr/>
          <a:lstStyle>
            <a:lvl1pPr>
              <a:defRPr baseline="0"/>
            </a:lvl1pPr>
            <a:lvl3pPr marL="2020367" indent="-457200">
              <a:buFont typeface="Arial"/>
              <a:buChar char="•"/>
              <a:defRPr/>
            </a:lvl3pPr>
            <a:lvl4pPr>
              <a:spcBef>
                <a:spcPts val="1104"/>
              </a:spcBef>
              <a:defRPr/>
            </a:lvl4pPr>
          </a:lstStyle>
          <a:p>
            <a:pPr lvl="0"/>
            <a:r>
              <a:rPr lang="en-CA" dirty="0"/>
              <a:t>Click to edit content. Use this slide for very brief points about the figure above.</a:t>
            </a:r>
          </a:p>
        </p:txBody>
      </p:sp>
      <p:sp>
        <p:nvSpPr>
          <p:cNvPr id="23" name="Text Placeholder 5"/>
          <p:cNvSpPr>
            <a:spLocks noGrp="1"/>
          </p:cNvSpPr>
          <p:nvPr>
            <p:ph type="body" sz="quarter" idx="19" hasCustomPrompt="1"/>
          </p:nvPr>
        </p:nvSpPr>
        <p:spPr>
          <a:xfrm>
            <a:off x="5807945" y="3860800"/>
            <a:ext cx="4644000" cy="3679138"/>
          </a:xfrm>
        </p:spPr>
        <p:txBody>
          <a:bodyPr/>
          <a:lstStyle>
            <a:lvl1pPr>
              <a:defRPr baseline="0"/>
            </a:lvl1pPr>
            <a:lvl3pPr marL="2020367" indent="-457200">
              <a:buFont typeface="Arial"/>
              <a:buChar char="•"/>
              <a:defRPr/>
            </a:lvl3pPr>
            <a:lvl4pPr>
              <a:spcBef>
                <a:spcPts val="1104"/>
              </a:spcBef>
              <a:defRPr/>
            </a:lvl4pPr>
          </a:lstStyle>
          <a:p>
            <a:pPr lvl="0"/>
            <a:r>
              <a:rPr lang="en-CA" dirty="0"/>
              <a:t>Click to edit content. Use this slide for very brief points about the figure above.</a:t>
            </a:r>
          </a:p>
        </p:txBody>
      </p:sp>
      <p:sp>
        <p:nvSpPr>
          <p:cNvPr id="26" name="Text Placeholder 5"/>
          <p:cNvSpPr>
            <a:spLocks noGrp="1"/>
          </p:cNvSpPr>
          <p:nvPr>
            <p:ph type="body" sz="quarter" idx="23" hasCustomPrompt="1"/>
          </p:nvPr>
        </p:nvSpPr>
        <p:spPr>
          <a:xfrm>
            <a:off x="10786183" y="3860800"/>
            <a:ext cx="4673448" cy="3679138"/>
          </a:xfrm>
        </p:spPr>
        <p:txBody>
          <a:bodyPr/>
          <a:lstStyle>
            <a:lvl1pPr>
              <a:spcBef>
                <a:spcPts val="1600"/>
              </a:spcBef>
              <a:defRPr baseline="0"/>
            </a:lvl1pPr>
            <a:lvl3pPr marL="2020367" indent="-457200">
              <a:buFont typeface="Arial"/>
              <a:buChar char="•"/>
              <a:defRPr/>
            </a:lvl3pPr>
            <a:lvl4pPr>
              <a:spcBef>
                <a:spcPts val="1104"/>
              </a:spcBef>
              <a:defRPr/>
            </a:lvl4pPr>
          </a:lstStyle>
          <a:p>
            <a:pPr lvl="0"/>
            <a:r>
              <a:rPr lang="en-CA" dirty="0"/>
              <a:t>Click to edit content. Use this slide for very brief points about one the figure above.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 hasCustomPrompt="1"/>
          </p:nvPr>
        </p:nvSpPr>
        <p:spPr>
          <a:xfrm>
            <a:off x="812881" y="2475441"/>
            <a:ext cx="4673340" cy="1226329"/>
          </a:xfrm>
        </p:spPr>
        <p:txBody>
          <a:bodyPr anchor="b"/>
          <a:lstStyle>
            <a:lvl1pPr>
              <a:lnSpc>
                <a:spcPct val="80000"/>
              </a:lnSpc>
              <a:defRPr sz="11200">
                <a:solidFill>
                  <a:srgbClr val="599A83"/>
                </a:solidFill>
              </a:defRPr>
            </a:lvl1pPr>
          </a:lstStyle>
          <a:p>
            <a:pPr lvl="0"/>
            <a:r>
              <a:rPr lang="en-CA" dirty="0"/>
              <a:t>##</a:t>
            </a:r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20" hasCustomPrompt="1"/>
          </p:nvPr>
        </p:nvSpPr>
        <p:spPr>
          <a:xfrm>
            <a:off x="5807945" y="2475441"/>
            <a:ext cx="4643999" cy="1226329"/>
          </a:xfrm>
        </p:spPr>
        <p:txBody>
          <a:bodyPr anchor="b"/>
          <a:lstStyle>
            <a:lvl1pPr>
              <a:lnSpc>
                <a:spcPct val="80000"/>
              </a:lnSpc>
              <a:defRPr sz="11200">
                <a:solidFill>
                  <a:srgbClr val="599A83"/>
                </a:solidFill>
              </a:defRPr>
            </a:lvl1pPr>
          </a:lstStyle>
          <a:p>
            <a:pPr lvl="0"/>
            <a:r>
              <a:rPr lang="en-CA" dirty="0"/>
              <a:t>##%</a:t>
            </a:r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22" hasCustomPrompt="1"/>
          </p:nvPr>
        </p:nvSpPr>
        <p:spPr>
          <a:xfrm>
            <a:off x="10786183" y="2475441"/>
            <a:ext cx="4673448" cy="1226329"/>
          </a:xfrm>
        </p:spPr>
        <p:txBody>
          <a:bodyPr anchor="b"/>
          <a:lstStyle>
            <a:lvl1pPr>
              <a:lnSpc>
                <a:spcPct val="80000"/>
              </a:lnSpc>
              <a:defRPr sz="11200">
                <a:solidFill>
                  <a:srgbClr val="599A83"/>
                </a:solidFill>
              </a:defRPr>
            </a:lvl1pPr>
          </a:lstStyle>
          <a:p>
            <a:pPr lvl="0"/>
            <a:r>
              <a:rPr lang="en-CA" dirty="0"/>
              <a:t>#,###</a:t>
            </a:r>
          </a:p>
        </p:txBody>
      </p:sp>
      <p:sp>
        <p:nvSpPr>
          <p:cNvPr id="28" name="Title 1"/>
          <p:cNvSpPr>
            <a:spLocks noGrp="1"/>
          </p:cNvSpPr>
          <p:nvPr>
            <p:ph type="title" hasCustomPrompt="1"/>
          </p:nvPr>
        </p:nvSpPr>
        <p:spPr>
          <a:xfrm>
            <a:off x="812881" y="768365"/>
            <a:ext cx="9475914" cy="1335973"/>
          </a:xfrm>
        </p:spPr>
        <p:txBody>
          <a:bodyPr anchor="t">
            <a:noAutofit/>
          </a:bodyPr>
          <a:lstStyle>
            <a:lvl1pPr>
              <a:defRPr sz="4800" b="1" baseline="0">
                <a:solidFill>
                  <a:srgbClr val="00673E"/>
                </a:solidFill>
              </a:defRPr>
            </a:lvl1pPr>
          </a:lstStyle>
          <a:p>
            <a:r>
              <a:rPr lang="en-CA" dirty="0"/>
              <a:t>This is a key numbers slide for short numbers.</a:t>
            </a:r>
            <a:endParaRPr lang="en-US" dirty="0"/>
          </a:p>
        </p:txBody>
      </p:sp>
      <p:pic>
        <p:nvPicPr>
          <p:cNvPr id="33" name="Picture 32" descr="green-bar.eps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331201"/>
            <a:ext cx="16256000" cy="819342"/>
          </a:xfrm>
          <a:prstGeom prst="rect">
            <a:avLst/>
          </a:prstGeom>
        </p:spPr>
      </p:pic>
      <p:pic>
        <p:nvPicPr>
          <p:cNvPr id="34" name="Picture 33" descr="ac-icon.eps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703717" y="8595468"/>
            <a:ext cx="394669" cy="290809"/>
          </a:xfrm>
          <a:prstGeom prst="rect">
            <a:avLst/>
          </a:prstGeom>
        </p:spPr>
      </p:pic>
      <p:sp>
        <p:nvSpPr>
          <p:cNvPr id="35" name="Slide Number Placeholder 8"/>
          <p:cNvSpPr>
            <a:spLocks noGrp="1"/>
          </p:cNvSpPr>
          <p:nvPr>
            <p:ph type="sldNum" sz="quarter" idx="24"/>
          </p:nvPr>
        </p:nvSpPr>
        <p:spPr>
          <a:xfrm>
            <a:off x="199082" y="8497455"/>
            <a:ext cx="529132" cy="486834"/>
          </a:xfrm>
        </p:spPr>
        <p:txBody>
          <a:bodyPr/>
          <a:lstStyle>
            <a:lvl1pPr>
              <a:defRPr>
                <a:solidFill>
                  <a:schemeClr val="accent3"/>
                </a:solidFill>
              </a:defRPr>
            </a:lvl1pPr>
          </a:lstStyle>
          <a:p>
            <a:fld id="{DEF3F5F5-7776-394F-A41F-3BAFC9CC9F8E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264282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ey Numbers Medium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Text Placeholder 5"/>
          <p:cNvSpPr>
            <a:spLocks noGrp="1"/>
          </p:cNvSpPr>
          <p:nvPr>
            <p:ph type="body" sz="quarter" idx="18" hasCustomPrompt="1"/>
          </p:nvPr>
        </p:nvSpPr>
        <p:spPr>
          <a:xfrm>
            <a:off x="812882" y="3701769"/>
            <a:ext cx="4673339" cy="3838169"/>
          </a:xfrm>
        </p:spPr>
        <p:txBody>
          <a:bodyPr/>
          <a:lstStyle>
            <a:lvl1pPr>
              <a:defRPr baseline="0"/>
            </a:lvl1pPr>
            <a:lvl3pPr marL="2020367" indent="-457200">
              <a:buFont typeface="Arial"/>
              <a:buChar char="•"/>
              <a:defRPr/>
            </a:lvl3pPr>
            <a:lvl4pPr>
              <a:spcBef>
                <a:spcPts val="1104"/>
              </a:spcBef>
              <a:defRPr/>
            </a:lvl4pPr>
          </a:lstStyle>
          <a:p>
            <a:pPr lvl="0"/>
            <a:r>
              <a:rPr lang="en-CA" dirty="0"/>
              <a:t>Click to edit content. Use this slide for very brief points about the figure above.</a:t>
            </a:r>
          </a:p>
        </p:txBody>
      </p:sp>
      <p:sp>
        <p:nvSpPr>
          <p:cNvPr id="23" name="Text Placeholder 5"/>
          <p:cNvSpPr>
            <a:spLocks noGrp="1"/>
          </p:cNvSpPr>
          <p:nvPr>
            <p:ph type="body" sz="quarter" idx="19" hasCustomPrompt="1"/>
          </p:nvPr>
        </p:nvSpPr>
        <p:spPr>
          <a:xfrm>
            <a:off x="5807945" y="3701769"/>
            <a:ext cx="4644000" cy="3838169"/>
          </a:xfrm>
        </p:spPr>
        <p:txBody>
          <a:bodyPr/>
          <a:lstStyle>
            <a:lvl1pPr>
              <a:defRPr baseline="0"/>
            </a:lvl1pPr>
            <a:lvl3pPr marL="2020367" indent="-457200">
              <a:buFont typeface="Arial"/>
              <a:buChar char="•"/>
              <a:defRPr/>
            </a:lvl3pPr>
            <a:lvl4pPr>
              <a:spcBef>
                <a:spcPts val="1104"/>
              </a:spcBef>
              <a:defRPr/>
            </a:lvl4pPr>
          </a:lstStyle>
          <a:p>
            <a:pPr lvl="0"/>
            <a:r>
              <a:rPr lang="en-CA" dirty="0"/>
              <a:t>Click to edit content. Use this slide for very brief points about the figure above.</a:t>
            </a:r>
          </a:p>
        </p:txBody>
      </p:sp>
      <p:sp>
        <p:nvSpPr>
          <p:cNvPr id="26" name="Text Placeholder 5"/>
          <p:cNvSpPr>
            <a:spLocks noGrp="1"/>
          </p:cNvSpPr>
          <p:nvPr>
            <p:ph type="body" sz="quarter" idx="23" hasCustomPrompt="1"/>
          </p:nvPr>
        </p:nvSpPr>
        <p:spPr>
          <a:xfrm>
            <a:off x="10786183" y="3701769"/>
            <a:ext cx="4673448" cy="3838169"/>
          </a:xfrm>
        </p:spPr>
        <p:txBody>
          <a:bodyPr/>
          <a:lstStyle>
            <a:lvl1pPr>
              <a:spcBef>
                <a:spcPts val="1600"/>
              </a:spcBef>
              <a:defRPr baseline="0"/>
            </a:lvl1pPr>
            <a:lvl3pPr marL="2020367" indent="-457200">
              <a:buFont typeface="Arial"/>
              <a:buChar char="•"/>
              <a:defRPr/>
            </a:lvl3pPr>
            <a:lvl4pPr>
              <a:spcBef>
                <a:spcPts val="1104"/>
              </a:spcBef>
              <a:defRPr/>
            </a:lvl4pPr>
          </a:lstStyle>
          <a:p>
            <a:pPr lvl="0"/>
            <a:r>
              <a:rPr lang="en-CA" dirty="0"/>
              <a:t>Click to edit content. Use this slide for very brief points about one the figure above.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 hasCustomPrompt="1"/>
          </p:nvPr>
        </p:nvSpPr>
        <p:spPr>
          <a:xfrm>
            <a:off x="812881" y="2441575"/>
            <a:ext cx="4673340" cy="1260195"/>
          </a:xfrm>
        </p:spPr>
        <p:txBody>
          <a:bodyPr anchor="t"/>
          <a:lstStyle>
            <a:lvl1pPr>
              <a:lnSpc>
                <a:spcPct val="80000"/>
              </a:lnSpc>
              <a:defRPr sz="7200">
                <a:solidFill>
                  <a:srgbClr val="599A83"/>
                </a:solidFill>
              </a:defRPr>
            </a:lvl1pPr>
          </a:lstStyle>
          <a:p>
            <a:pPr lvl="0"/>
            <a:r>
              <a:rPr lang="en-CA" dirty="0"/>
              <a:t>$##,###</a:t>
            </a:r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20" hasCustomPrompt="1"/>
          </p:nvPr>
        </p:nvSpPr>
        <p:spPr>
          <a:xfrm>
            <a:off x="5807945" y="2475441"/>
            <a:ext cx="4643999" cy="1226329"/>
          </a:xfrm>
        </p:spPr>
        <p:txBody>
          <a:bodyPr anchor="t"/>
          <a:lstStyle>
            <a:lvl1pPr>
              <a:lnSpc>
                <a:spcPct val="80000"/>
              </a:lnSpc>
              <a:defRPr sz="7200">
                <a:solidFill>
                  <a:srgbClr val="599A83"/>
                </a:solidFill>
              </a:defRPr>
            </a:lvl1pPr>
          </a:lstStyle>
          <a:p>
            <a:pPr lvl="0"/>
            <a:r>
              <a:rPr lang="en-CA" dirty="0"/>
              <a:t>#,####%</a:t>
            </a:r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22" hasCustomPrompt="1"/>
          </p:nvPr>
        </p:nvSpPr>
        <p:spPr>
          <a:xfrm>
            <a:off x="10786183" y="2475441"/>
            <a:ext cx="4673448" cy="1226329"/>
          </a:xfrm>
        </p:spPr>
        <p:txBody>
          <a:bodyPr anchor="t"/>
          <a:lstStyle>
            <a:lvl1pPr>
              <a:lnSpc>
                <a:spcPct val="80000"/>
              </a:lnSpc>
              <a:defRPr sz="7200">
                <a:solidFill>
                  <a:srgbClr val="599A83"/>
                </a:solidFill>
              </a:defRPr>
            </a:lvl1pPr>
          </a:lstStyle>
          <a:p>
            <a:pPr lvl="0"/>
            <a:r>
              <a:rPr lang="en-CA" dirty="0"/>
              <a:t>#,###,####</a:t>
            </a:r>
          </a:p>
        </p:txBody>
      </p:sp>
      <p:sp>
        <p:nvSpPr>
          <p:cNvPr id="28" name="Title 1"/>
          <p:cNvSpPr>
            <a:spLocks noGrp="1"/>
          </p:cNvSpPr>
          <p:nvPr>
            <p:ph type="title" hasCustomPrompt="1"/>
          </p:nvPr>
        </p:nvSpPr>
        <p:spPr>
          <a:xfrm>
            <a:off x="812881" y="768365"/>
            <a:ext cx="9475914" cy="1335973"/>
          </a:xfrm>
        </p:spPr>
        <p:txBody>
          <a:bodyPr anchor="t">
            <a:noAutofit/>
          </a:bodyPr>
          <a:lstStyle>
            <a:lvl1pPr>
              <a:defRPr sz="4800" b="1" baseline="0">
                <a:solidFill>
                  <a:srgbClr val="00673E"/>
                </a:solidFill>
              </a:defRPr>
            </a:lvl1pPr>
          </a:lstStyle>
          <a:p>
            <a:r>
              <a:rPr lang="en-CA" dirty="0"/>
              <a:t>This is a key numbers slide for long numbers.</a:t>
            </a:r>
            <a:endParaRPr lang="en-US" dirty="0"/>
          </a:p>
        </p:txBody>
      </p:sp>
      <p:pic>
        <p:nvPicPr>
          <p:cNvPr id="15" name="Picture 14" descr="green-bar.eps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331201"/>
            <a:ext cx="16256000" cy="819342"/>
          </a:xfrm>
          <a:prstGeom prst="rect">
            <a:avLst/>
          </a:prstGeom>
        </p:spPr>
      </p:pic>
      <p:pic>
        <p:nvPicPr>
          <p:cNvPr id="16" name="Picture 15" descr="ac-icon.eps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703717" y="8595468"/>
            <a:ext cx="394669" cy="290809"/>
          </a:xfrm>
          <a:prstGeom prst="rect">
            <a:avLst/>
          </a:prstGeom>
        </p:spPr>
      </p:pic>
      <p:sp>
        <p:nvSpPr>
          <p:cNvPr id="17" name="Slide Number Placeholder 8"/>
          <p:cNvSpPr>
            <a:spLocks noGrp="1"/>
          </p:cNvSpPr>
          <p:nvPr>
            <p:ph type="sldNum" sz="quarter" idx="24"/>
          </p:nvPr>
        </p:nvSpPr>
        <p:spPr>
          <a:xfrm>
            <a:off x="199082" y="8497455"/>
            <a:ext cx="529132" cy="486834"/>
          </a:xfrm>
        </p:spPr>
        <p:txBody>
          <a:bodyPr/>
          <a:lstStyle>
            <a:lvl1pPr>
              <a:defRPr>
                <a:solidFill>
                  <a:schemeClr val="accent3"/>
                </a:solidFill>
              </a:defRPr>
            </a:lvl1pPr>
          </a:lstStyle>
          <a:p>
            <a:fld id="{DEF3F5F5-7776-394F-A41F-3BAFC9CC9F8E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36079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Separator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 descr="swoosh-85.eps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015978"/>
            <a:ext cx="16257588" cy="1739093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12880" y="2059516"/>
            <a:ext cx="9668513" cy="1816101"/>
          </a:xfrm>
        </p:spPr>
        <p:txBody>
          <a:bodyPr anchor="b">
            <a:noAutofit/>
          </a:bodyPr>
          <a:lstStyle>
            <a:lvl1pPr algn="l">
              <a:lnSpc>
                <a:spcPct val="100000"/>
              </a:lnSpc>
              <a:defRPr sz="4800" b="1" cap="none" baseline="0">
                <a:solidFill>
                  <a:srgbClr val="FFFFFF"/>
                </a:solidFill>
              </a:defRPr>
            </a:lvl1pPr>
          </a:lstStyle>
          <a:p>
            <a:r>
              <a:rPr lang="en-CA" dirty="0"/>
              <a:t>Chapter or Section 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812881" y="4083762"/>
            <a:ext cx="9668512" cy="2000250"/>
          </a:xfrm>
        </p:spPr>
        <p:txBody>
          <a:bodyPr lIns="0" tIns="0" rIns="0" bIns="0" anchor="t"/>
          <a:lstStyle>
            <a:lvl1pPr marL="0" indent="0">
              <a:lnSpc>
                <a:spcPct val="100000"/>
              </a:lnSpc>
              <a:buNone/>
              <a:defRPr sz="3400" baseline="0">
                <a:solidFill>
                  <a:srgbClr val="A6C8BC"/>
                </a:solidFill>
              </a:defRPr>
            </a:lvl1pPr>
            <a:lvl2pPr marL="781583" indent="0">
              <a:buNone/>
              <a:defRPr sz="3100">
                <a:solidFill>
                  <a:schemeClr val="tx1">
                    <a:tint val="75000"/>
                  </a:schemeClr>
                </a:solidFill>
              </a:defRPr>
            </a:lvl2pPr>
            <a:lvl3pPr marL="1563167" indent="0">
              <a:buNone/>
              <a:defRPr sz="2700">
                <a:solidFill>
                  <a:schemeClr val="tx1">
                    <a:tint val="75000"/>
                  </a:schemeClr>
                </a:solidFill>
              </a:defRPr>
            </a:lvl3pPr>
            <a:lvl4pPr marL="234475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4pPr>
            <a:lvl5pPr marL="3126334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5pPr>
            <a:lvl6pPr marL="3907917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6pPr>
            <a:lvl7pPr marL="468950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7pPr>
            <a:lvl8pPr marL="5471084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8pPr>
            <a:lvl9pPr marL="6252667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CA" dirty="0"/>
              <a:t>Brief description or intro to this section</a:t>
            </a:r>
          </a:p>
        </p:txBody>
      </p:sp>
      <p:pic>
        <p:nvPicPr>
          <p:cNvPr id="10" name="Picture 9" descr="ac-icon.eps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618893" y="689942"/>
            <a:ext cx="965199" cy="711200"/>
          </a:xfrm>
          <a:prstGeom prst="rect">
            <a:avLst/>
          </a:prstGeom>
        </p:spPr>
      </p:pic>
      <p:sp>
        <p:nvSpPr>
          <p:cNvPr id="15" name="Slide Number Placeholder 8"/>
          <p:cNvSpPr>
            <a:spLocks noGrp="1"/>
          </p:cNvSpPr>
          <p:nvPr>
            <p:ph type="sldNum" sz="quarter" idx="11"/>
          </p:nvPr>
        </p:nvSpPr>
        <p:spPr>
          <a:xfrm>
            <a:off x="199082" y="8497455"/>
            <a:ext cx="529132" cy="486834"/>
          </a:xfrm>
        </p:spPr>
        <p:txBody>
          <a:bodyPr/>
          <a:lstStyle>
            <a:lvl1pPr>
              <a:defRPr>
                <a:solidFill>
                  <a:srgbClr val="96B7A6"/>
                </a:solidFill>
              </a:defRPr>
            </a:lvl1pPr>
          </a:lstStyle>
          <a:p>
            <a:fld id="{DEF3F5F5-7776-394F-A41F-3BAFC9CC9F8E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73897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ey Points with Icons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Text Placeholder 5"/>
          <p:cNvSpPr>
            <a:spLocks noGrp="1"/>
          </p:cNvSpPr>
          <p:nvPr>
            <p:ph type="body" sz="quarter" idx="18" hasCustomPrompt="1"/>
          </p:nvPr>
        </p:nvSpPr>
        <p:spPr>
          <a:xfrm>
            <a:off x="812882" y="4538133"/>
            <a:ext cx="4673339" cy="3001805"/>
          </a:xfrm>
        </p:spPr>
        <p:txBody>
          <a:bodyPr/>
          <a:lstStyle>
            <a:lvl1pPr>
              <a:defRPr baseline="0"/>
            </a:lvl1pPr>
            <a:lvl3pPr marL="2020367" indent="-457200">
              <a:buFont typeface="Arial"/>
              <a:buChar char="•"/>
              <a:defRPr/>
            </a:lvl3pPr>
            <a:lvl4pPr>
              <a:spcBef>
                <a:spcPts val="1104"/>
              </a:spcBef>
              <a:defRPr/>
            </a:lvl4pPr>
          </a:lstStyle>
          <a:p>
            <a:pPr lvl="0"/>
            <a:r>
              <a:rPr lang="en-CA" dirty="0"/>
              <a:t>Click to edit content. Use this slide for a brief point, illustrated by the icon above.</a:t>
            </a:r>
          </a:p>
        </p:txBody>
      </p:sp>
      <p:sp>
        <p:nvSpPr>
          <p:cNvPr id="23" name="Text Placeholder 5"/>
          <p:cNvSpPr>
            <a:spLocks noGrp="1"/>
          </p:cNvSpPr>
          <p:nvPr>
            <p:ph type="body" sz="quarter" idx="19" hasCustomPrompt="1"/>
          </p:nvPr>
        </p:nvSpPr>
        <p:spPr>
          <a:xfrm>
            <a:off x="5807945" y="4538133"/>
            <a:ext cx="4644000" cy="3001805"/>
          </a:xfrm>
        </p:spPr>
        <p:txBody>
          <a:bodyPr/>
          <a:lstStyle>
            <a:lvl1pPr>
              <a:defRPr baseline="0"/>
            </a:lvl1pPr>
            <a:lvl3pPr marL="2020367" indent="-457200">
              <a:buFont typeface="Arial"/>
              <a:buChar char="•"/>
              <a:defRPr/>
            </a:lvl3pPr>
            <a:lvl4pPr>
              <a:spcBef>
                <a:spcPts val="1104"/>
              </a:spcBef>
              <a:defRPr/>
            </a:lvl4pPr>
          </a:lstStyle>
          <a:p>
            <a:pPr lvl="0"/>
            <a:r>
              <a:rPr lang="en-CA" dirty="0"/>
              <a:t>Click to edit content. Use this slide for a brief point, illustrated by the icon above.</a:t>
            </a:r>
          </a:p>
        </p:txBody>
      </p:sp>
      <p:sp>
        <p:nvSpPr>
          <p:cNvPr id="26" name="Text Placeholder 5"/>
          <p:cNvSpPr>
            <a:spLocks noGrp="1"/>
          </p:cNvSpPr>
          <p:nvPr>
            <p:ph type="body" sz="quarter" idx="23" hasCustomPrompt="1"/>
          </p:nvPr>
        </p:nvSpPr>
        <p:spPr>
          <a:xfrm>
            <a:off x="10786183" y="4538133"/>
            <a:ext cx="4673448" cy="3001805"/>
          </a:xfrm>
        </p:spPr>
        <p:txBody>
          <a:bodyPr/>
          <a:lstStyle>
            <a:lvl1pPr>
              <a:spcBef>
                <a:spcPts val="1600"/>
              </a:spcBef>
              <a:defRPr baseline="0"/>
            </a:lvl1pPr>
            <a:lvl3pPr marL="2020367" indent="-457200">
              <a:buFont typeface="Arial"/>
              <a:buChar char="•"/>
              <a:defRPr/>
            </a:lvl3pPr>
            <a:lvl4pPr>
              <a:spcBef>
                <a:spcPts val="1104"/>
              </a:spcBef>
              <a:defRPr/>
            </a:lvl4pPr>
          </a:lstStyle>
          <a:p>
            <a:pPr lvl="0"/>
            <a:r>
              <a:rPr lang="en-CA" dirty="0"/>
              <a:t>Click to edit content. Use this slide for a brief point, illustrated by the icon above.</a:t>
            </a:r>
          </a:p>
        </p:txBody>
      </p:sp>
      <p:sp>
        <p:nvSpPr>
          <p:cNvPr id="28" name="Title 1"/>
          <p:cNvSpPr>
            <a:spLocks noGrp="1"/>
          </p:cNvSpPr>
          <p:nvPr>
            <p:ph type="title" hasCustomPrompt="1"/>
          </p:nvPr>
        </p:nvSpPr>
        <p:spPr>
          <a:xfrm>
            <a:off x="812881" y="768365"/>
            <a:ext cx="9475914" cy="1335973"/>
          </a:xfrm>
        </p:spPr>
        <p:txBody>
          <a:bodyPr anchor="t">
            <a:noAutofit/>
          </a:bodyPr>
          <a:lstStyle>
            <a:lvl1pPr>
              <a:defRPr sz="4800" b="1" baseline="0">
                <a:solidFill>
                  <a:schemeClr val="accent1"/>
                </a:solidFill>
              </a:defRPr>
            </a:lvl1pPr>
          </a:lstStyle>
          <a:p>
            <a:r>
              <a:rPr lang="en-CA" dirty="0"/>
              <a:t>This is a key point slide with icons to illustrate points.</a:t>
            </a:r>
            <a:endParaRPr lang="en-US" dirty="0"/>
          </a:p>
        </p:txBody>
      </p:sp>
      <p:sp>
        <p:nvSpPr>
          <p:cNvPr id="12" name="Oval 11"/>
          <p:cNvSpPr/>
          <p:nvPr userDrawn="1"/>
        </p:nvSpPr>
        <p:spPr>
          <a:xfrm>
            <a:off x="728135" y="2454806"/>
            <a:ext cx="1755775" cy="1755775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Picture Placeholder 3"/>
          <p:cNvSpPr>
            <a:spLocks noGrp="1" noChangeAspect="1"/>
          </p:cNvSpPr>
          <p:nvPr>
            <p:ph type="pic" sz="quarter" idx="26" hasCustomPrompt="1"/>
          </p:nvPr>
        </p:nvSpPr>
        <p:spPr>
          <a:xfrm>
            <a:off x="1173631" y="2900693"/>
            <a:ext cx="864783" cy="8640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Icon</a:t>
            </a:r>
          </a:p>
        </p:txBody>
      </p:sp>
      <p:sp>
        <p:nvSpPr>
          <p:cNvPr id="14" name="Oval 13"/>
          <p:cNvSpPr/>
          <p:nvPr userDrawn="1"/>
        </p:nvSpPr>
        <p:spPr>
          <a:xfrm>
            <a:off x="5723280" y="2454806"/>
            <a:ext cx="1755775" cy="1755775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Picture Placeholder 3"/>
          <p:cNvSpPr>
            <a:spLocks noGrp="1" noChangeAspect="1"/>
          </p:cNvSpPr>
          <p:nvPr>
            <p:ph type="pic" sz="quarter" idx="27" hasCustomPrompt="1"/>
          </p:nvPr>
        </p:nvSpPr>
        <p:spPr>
          <a:xfrm>
            <a:off x="6168776" y="2900693"/>
            <a:ext cx="864782" cy="8640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Icon</a:t>
            </a:r>
          </a:p>
        </p:txBody>
      </p:sp>
      <p:sp>
        <p:nvSpPr>
          <p:cNvPr id="16" name="Oval 15"/>
          <p:cNvSpPr/>
          <p:nvPr userDrawn="1"/>
        </p:nvSpPr>
        <p:spPr>
          <a:xfrm>
            <a:off x="10701518" y="2454806"/>
            <a:ext cx="1755775" cy="1755775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Picture Placeholder 3"/>
          <p:cNvSpPr>
            <a:spLocks noGrp="1" noChangeAspect="1"/>
          </p:cNvSpPr>
          <p:nvPr>
            <p:ph type="pic" sz="quarter" idx="28" hasCustomPrompt="1"/>
          </p:nvPr>
        </p:nvSpPr>
        <p:spPr>
          <a:xfrm>
            <a:off x="11147405" y="2900693"/>
            <a:ext cx="864000" cy="8640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Icon</a:t>
            </a:r>
          </a:p>
        </p:txBody>
      </p:sp>
      <p:pic>
        <p:nvPicPr>
          <p:cNvPr id="18" name="Picture 17" descr="green-bar.eps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331201"/>
            <a:ext cx="16256000" cy="819342"/>
          </a:xfrm>
          <a:prstGeom prst="rect">
            <a:avLst/>
          </a:prstGeom>
        </p:spPr>
      </p:pic>
      <p:pic>
        <p:nvPicPr>
          <p:cNvPr id="19" name="Picture 18" descr="ac-icon.eps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703717" y="8595468"/>
            <a:ext cx="394669" cy="290809"/>
          </a:xfrm>
          <a:prstGeom prst="rect">
            <a:avLst/>
          </a:prstGeom>
        </p:spPr>
      </p:pic>
      <p:sp>
        <p:nvSpPr>
          <p:cNvPr id="20" name="Slide Number Placeholder 8"/>
          <p:cNvSpPr>
            <a:spLocks noGrp="1"/>
          </p:cNvSpPr>
          <p:nvPr>
            <p:ph type="sldNum" sz="quarter" idx="29"/>
          </p:nvPr>
        </p:nvSpPr>
        <p:spPr>
          <a:xfrm>
            <a:off x="199082" y="8497455"/>
            <a:ext cx="529132" cy="486834"/>
          </a:xfrm>
        </p:spPr>
        <p:txBody>
          <a:bodyPr/>
          <a:lstStyle>
            <a:lvl1pPr>
              <a:defRPr>
                <a:solidFill>
                  <a:schemeClr val="accent3"/>
                </a:solidFill>
              </a:defRPr>
            </a:lvl1pPr>
          </a:lstStyle>
          <a:p>
            <a:fld id="{DEF3F5F5-7776-394F-A41F-3BAFC9CC9F8E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963150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o Slide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swoosh-85.eps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763845"/>
            <a:ext cx="16257588" cy="1739093"/>
          </a:xfrm>
          <a:prstGeom prst="rect">
            <a:avLst/>
          </a:prstGeom>
        </p:spPr>
      </p:pic>
      <p:sp>
        <p:nvSpPr>
          <p:cNvPr id="5" name="Media Placeholder 4"/>
          <p:cNvSpPr>
            <a:spLocks noGrp="1"/>
          </p:cNvSpPr>
          <p:nvPr>
            <p:ph type="media" sz="quarter" idx="10" hasCustomPrompt="1"/>
          </p:nvPr>
        </p:nvSpPr>
        <p:spPr>
          <a:xfrm>
            <a:off x="3287077" y="829734"/>
            <a:ext cx="9683434" cy="7501466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this icon to insert a video</a:t>
            </a:r>
          </a:p>
        </p:txBody>
      </p:sp>
    </p:spTree>
    <p:extLst>
      <p:ext uri="{BB962C8B-B14F-4D97-AF65-F5344CB8AC3E}">
        <p14:creationId xmlns:p14="http://schemas.microsoft.com/office/powerpoint/2010/main" val="188030905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s or Stats V1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swoosh-85.eps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763845"/>
            <a:ext cx="16257588" cy="1739093"/>
          </a:xfrm>
          <a:prstGeom prst="rect">
            <a:avLst/>
          </a:prstGeom>
        </p:spPr>
      </p:pic>
      <p:sp>
        <p:nvSpPr>
          <p:cNvPr id="3" name="Rectangle 2"/>
          <p:cNvSpPr/>
          <p:nvPr userDrawn="1"/>
        </p:nvSpPr>
        <p:spPr>
          <a:xfrm>
            <a:off x="805366" y="838200"/>
            <a:ext cx="14646856" cy="7467600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287077" y="2787076"/>
            <a:ext cx="9683434" cy="3492669"/>
          </a:xfrm>
        </p:spPr>
        <p:txBody>
          <a:bodyPr/>
          <a:lstStyle>
            <a:lvl1pPr algn="ctr">
              <a:lnSpc>
                <a:spcPct val="110000"/>
              </a:lnSpc>
              <a:defRPr sz="4800" baseline="0">
                <a:solidFill>
                  <a:srgbClr val="599A83"/>
                </a:solidFill>
              </a:defRPr>
            </a:lvl1pPr>
          </a:lstStyle>
          <a:p>
            <a:r>
              <a:rPr lang="en-CA" dirty="0"/>
              <a:t>Enter an impressive statistic or fact. e.g. 98% of Algonquin students have been hired immediately after graduation.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 hasCustomPrompt="1"/>
          </p:nvPr>
        </p:nvSpPr>
        <p:spPr>
          <a:xfrm>
            <a:off x="3287077" y="2125170"/>
            <a:ext cx="9683434" cy="510712"/>
          </a:xfrm>
        </p:spPr>
        <p:txBody>
          <a:bodyPr anchor="ctr"/>
          <a:lstStyle>
            <a:lvl1pPr algn="ctr">
              <a:lnSpc>
                <a:spcPct val="100000"/>
              </a:lnSpc>
              <a:defRPr sz="2100" b="1">
                <a:solidFill>
                  <a:schemeClr val="tx2"/>
                </a:solidFill>
              </a:defRPr>
            </a:lvl1pPr>
          </a:lstStyle>
          <a:p>
            <a:pPr lvl="0"/>
            <a:r>
              <a:rPr lang="en-CA" dirty="0"/>
              <a:t>THIS IS THE TITLE OF YOUR STATISTIC</a:t>
            </a:r>
            <a:endParaRPr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4" hasCustomPrompt="1"/>
          </p:nvPr>
        </p:nvSpPr>
        <p:spPr>
          <a:xfrm>
            <a:off x="3287077" y="6561978"/>
            <a:ext cx="9683434" cy="388804"/>
          </a:xfrm>
        </p:spPr>
        <p:txBody>
          <a:bodyPr anchor="ctr"/>
          <a:lstStyle>
            <a:lvl1pPr algn="ctr">
              <a:defRPr sz="1600"/>
            </a:lvl1pPr>
          </a:lstStyle>
          <a:p>
            <a:pPr lvl="0"/>
            <a:r>
              <a:rPr lang="en-CA" dirty="0"/>
              <a:t>THIS IS A SPACE FOR A CITATION OR SOURCE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437039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s or Stats V2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swoosh-85.eps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763845"/>
            <a:ext cx="16257588" cy="1739093"/>
          </a:xfrm>
          <a:prstGeom prst="rect">
            <a:avLst/>
          </a:prstGeom>
        </p:spPr>
      </p:pic>
      <p:sp>
        <p:nvSpPr>
          <p:cNvPr id="8" name="Title 1"/>
          <p:cNvSpPr>
            <a:spLocks noGrp="1"/>
          </p:cNvSpPr>
          <p:nvPr>
            <p:ph type="title" hasCustomPrompt="1"/>
          </p:nvPr>
        </p:nvSpPr>
        <p:spPr>
          <a:xfrm>
            <a:off x="3287077" y="2787076"/>
            <a:ext cx="9683434" cy="3492669"/>
          </a:xfrm>
        </p:spPr>
        <p:txBody>
          <a:bodyPr/>
          <a:lstStyle>
            <a:lvl1pPr algn="ctr">
              <a:lnSpc>
                <a:spcPct val="110000"/>
              </a:lnSpc>
              <a:defRPr sz="4800" baseline="0">
                <a:solidFill>
                  <a:srgbClr val="A6C8BC"/>
                </a:solidFill>
              </a:defRPr>
            </a:lvl1pPr>
          </a:lstStyle>
          <a:p>
            <a:r>
              <a:rPr lang="en-CA" dirty="0"/>
              <a:t>Enter an impressive statistic or fact. e.g. 98% of Algonquin students have been hired immediately after graduation.</a:t>
            </a:r>
            <a:endParaRPr lang="en-US" dirty="0"/>
          </a:p>
        </p:txBody>
      </p:sp>
      <p:sp>
        <p:nvSpPr>
          <p:cNvPr id="10" name="Text Placeholder 6"/>
          <p:cNvSpPr>
            <a:spLocks noGrp="1"/>
          </p:cNvSpPr>
          <p:nvPr>
            <p:ph type="body" sz="quarter" idx="13" hasCustomPrompt="1"/>
          </p:nvPr>
        </p:nvSpPr>
        <p:spPr>
          <a:xfrm>
            <a:off x="3287077" y="2125170"/>
            <a:ext cx="9683434" cy="510712"/>
          </a:xfrm>
        </p:spPr>
        <p:txBody>
          <a:bodyPr anchor="ctr"/>
          <a:lstStyle>
            <a:lvl1pPr algn="ctr">
              <a:lnSpc>
                <a:spcPct val="100000"/>
              </a:lnSpc>
              <a:defRPr sz="21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CA" dirty="0"/>
              <a:t>THIS IS THE TITLE OF YOUR STATISTIC</a:t>
            </a:r>
            <a:endParaRPr lang="en-US" dirty="0"/>
          </a:p>
        </p:txBody>
      </p:sp>
      <p:sp>
        <p:nvSpPr>
          <p:cNvPr id="11" name="Text Placeholder 8"/>
          <p:cNvSpPr>
            <a:spLocks noGrp="1"/>
          </p:cNvSpPr>
          <p:nvPr>
            <p:ph type="body" sz="quarter" idx="14" hasCustomPrompt="1"/>
          </p:nvPr>
        </p:nvSpPr>
        <p:spPr>
          <a:xfrm>
            <a:off x="3287077" y="6561978"/>
            <a:ext cx="9683434" cy="388804"/>
          </a:xfrm>
        </p:spPr>
        <p:txBody>
          <a:bodyPr anchor="ctr"/>
          <a:lstStyle>
            <a:lvl1pPr algn="ctr">
              <a:defRPr sz="1600">
                <a:solidFill>
                  <a:schemeClr val="bg1"/>
                </a:solidFill>
              </a:defRPr>
            </a:lvl1pPr>
          </a:lstStyle>
          <a:p>
            <a:pPr lvl="0"/>
            <a:r>
              <a:rPr lang="en-CA" dirty="0"/>
              <a:t>THIS IS A SPACE FOR A CITATION OR SOURCE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602353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s or Stats V3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campus-scape.eps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65700"/>
            <a:ext cx="16256000" cy="4178300"/>
          </a:xfrm>
          <a:prstGeom prst="rect">
            <a:avLst/>
          </a:prstGeom>
        </p:spPr>
      </p:pic>
      <p:sp>
        <p:nvSpPr>
          <p:cNvPr id="5" name="Title 1"/>
          <p:cNvSpPr>
            <a:spLocks noGrp="1"/>
          </p:cNvSpPr>
          <p:nvPr>
            <p:ph type="title" hasCustomPrompt="1"/>
          </p:nvPr>
        </p:nvSpPr>
        <p:spPr>
          <a:xfrm>
            <a:off x="3287077" y="1313874"/>
            <a:ext cx="9683434" cy="3492669"/>
          </a:xfrm>
        </p:spPr>
        <p:txBody>
          <a:bodyPr/>
          <a:lstStyle>
            <a:lvl1pPr algn="ctr">
              <a:lnSpc>
                <a:spcPct val="110000"/>
              </a:lnSpc>
              <a:defRPr sz="4800" baseline="0">
                <a:solidFill>
                  <a:srgbClr val="A6C8BC"/>
                </a:solidFill>
              </a:defRPr>
            </a:lvl1pPr>
          </a:lstStyle>
          <a:p>
            <a:r>
              <a:rPr lang="en-CA" dirty="0"/>
              <a:t>Enter an impressive statistic or fact. e.g. We raised $1,000,000 this year. Highlight a number by making it bold and white.</a:t>
            </a:r>
            <a:endParaRPr lang="en-US" dirty="0"/>
          </a:p>
        </p:txBody>
      </p:sp>
      <p:sp>
        <p:nvSpPr>
          <p:cNvPr id="6" name="Text Placeholder 6"/>
          <p:cNvSpPr>
            <a:spLocks noGrp="1"/>
          </p:cNvSpPr>
          <p:nvPr>
            <p:ph type="body" sz="quarter" idx="13" hasCustomPrompt="1"/>
          </p:nvPr>
        </p:nvSpPr>
        <p:spPr>
          <a:xfrm>
            <a:off x="3287077" y="651968"/>
            <a:ext cx="9683434" cy="510712"/>
          </a:xfrm>
        </p:spPr>
        <p:txBody>
          <a:bodyPr anchor="ctr"/>
          <a:lstStyle>
            <a:lvl1pPr algn="ctr">
              <a:lnSpc>
                <a:spcPct val="100000"/>
              </a:lnSpc>
              <a:defRPr sz="21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CA" dirty="0"/>
              <a:t>THIS IS THE TITLE OF YOUR STATISTIC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1992426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s or Stats V4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ampus-scape.eps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65700"/>
            <a:ext cx="16256000" cy="4178300"/>
          </a:xfrm>
          <a:prstGeom prst="rect">
            <a:avLst/>
          </a:prstGeom>
        </p:spPr>
      </p:pic>
      <p:sp>
        <p:nvSpPr>
          <p:cNvPr id="5" name="Title 1"/>
          <p:cNvSpPr>
            <a:spLocks noGrp="1"/>
          </p:cNvSpPr>
          <p:nvPr>
            <p:ph type="title" hasCustomPrompt="1"/>
          </p:nvPr>
        </p:nvSpPr>
        <p:spPr>
          <a:xfrm>
            <a:off x="3287077" y="1313874"/>
            <a:ext cx="9683434" cy="3492669"/>
          </a:xfrm>
        </p:spPr>
        <p:txBody>
          <a:bodyPr/>
          <a:lstStyle>
            <a:lvl1pPr algn="ctr">
              <a:lnSpc>
                <a:spcPct val="110000"/>
              </a:lnSpc>
              <a:defRPr sz="4800" baseline="0">
                <a:solidFill>
                  <a:srgbClr val="599A83"/>
                </a:solidFill>
              </a:defRPr>
            </a:lvl1pPr>
          </a:lstStyle>
          <a:p>
            <a:r>
              <a:rPr lang="en-CA" dirty="0"/>
              <a:t>Enter an impressive statistic or fact. e.g. We raised $1,000,000 this year. Highlight a number by making it bold and 100% green.</a:t>
            </a:r>
            <a:endParaRPr lang="en-US" dirty="0"/>
          </a:p>
        </p:txBody>
      </p:sp>
      <p:sp>
        <p:nvSpPr>
          <p:cNvPr id="6" name="Text Placeholder 6"/>
          <p:cNvSpPr>
            <a:spLocks noGrp="1"/>
          </p:cNvSpPr>
          <p:nvPr>
            <p:ph type="body" sz="quarter" idx="13" hasCustomPrompt="1"/>
          </p:nvPr>
        </p:nvSpPr>
        <p:spPr>
          <a:xfrm>
            <a:off x="3287077" y="651968"/>
            <a:ext cx="9683434" cy="510712"/>
          </a:xfrm>
        </p:spPr>
        <p:txBody>
          <a:bodyPr anchor="ctr"/>
          <a:lstStyle>
            <a:lvl1pPr algn="ctr">
              <a:lnSpc>
                <a:spcPct val="100000"/>
              </a:lnSpc>
              <a:defRPr sz="21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en-CA" dirty="0"/>
              <a:t>THIS IS THE TITLE OF YOUR STATISTIC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269909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s or Stats v5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8127735" cy="4571404"/>
          </a:xfrm>
          <a:solidFill>
            <a:schemeClr val="bg2"/>
          </a:solidFill>
          <a:ln>
            <a:noFill/>
          </a:ln>
        </p:spPr>
        <p:txBody>
          <a:bodyPr/>
          <a:lstStyle>
            <a:lvl1pPr algn="ctr">
              <a:defRPr baseline="0">
                <a:ln>
                  <a:noFill/>
                </a:ln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this icon to insert a background photo, the resize this box so it covers the whole screen. Make sure it’s good quality.</a:t>
            </a:r>
          </a:p>
        </p:txBody>
      </p:sp>
      <p:sp>
        <p:nvSpPr>
          <p:cNvPr id="12" name="Title 1"/>
          <p:cNvSpPr>
            <a:spLocks noGrp="1"/>
          </p:cNvSpPr>
          <p:nvPr>
            <p:ph type="title" hasCustomPrompt="1"/>
          </p:nvPr>
        </p:nvSpPr>
        <p:spPr>
          <a:xfrm>
            <a:off x="2980794" y="2552251"/>
            <a:ext cx="10296000" cy="4039500"/>
          </a:xfrm>
          <a:solidFill>
            <a:srgbClr val="FFFFFF"/>
          </a:solidFill>
          <a:ln>
            <a:noFill/>
          </a:ln>
          <a:effectLst>
            <a:outerShdw blurRad="381000" dir="2700000" sx="98000" sy="98000" algn="tl" rotWithShape="0">
              <a:srgbClr val="000000">
                <a:alpha val="85000"/>
              </a:srgbClr>
            </a:outerShdw>
          </a:effectLst>
        </p:spPr>
        <p:txBody>
          <a:bodyPr lIns="324000" tIns="1080000" rIns="324000" bIns="1080000"/>
          <a:lstStyle>
            <a:lvl1pPr algn="ctr">
              <a:lnSpc>
                <a:spcPct val="90000"/>
              </a:lnSpc>
              <a:defRPr sz="11200">
                <a:solidFill>
                  <a:srgbClr val="599A83"/>
                </a:solidFill>
              </a:defRPr>
            </a:lvl1pPr>
          </a:lstStyle>
          <a:p>
            <a:r>
              <a:rPr lang="en-CA" dirty="0"/>
              <a:t>$#,###,###</a:t>
            </a:r>
            <a:endParaRPr lang="en-US" dirty="0"/>
          </a:p>
        </p:txBody>
      </p:sp>
      <p:sp>
        <p:nvSpPr>
          <p:cNvPr id="10" name="Text Placeholder 6"/>
          <p:cNvSpPr>
            <a:spLocks noGrp="1"/>
          </p:cNvSpPr>
          <p:nvPr>
            <p:ph type="body" sz="quarter" idx="13" hasCustomPrompt="1"/>
          </p:nvPr>
        </p:nvSpPr>
        <p:spPr>
          <a:xfrm>
            <a:off x="3301893" y="3012628"/>
            <a:ext cx="9653802" cy="510712"/>
          </a:xfrm>
        </p:spPr>
        <p:txBody>
          <a:bodyPr anchor="ctr"/>
          <a:lstStyle>
            <a:lvl1pPr algn="ctr">
              <a:lnSpc>
                <a:spcPct val="100000"/>
              </a:lnSpc>
              <a:defRPr sz="2100" b="1" baseline="0">
                <a:solidFill>
                  <a:srgbClr val="00673E"/>
                </a:solidFill>
              </a:defRPr>
            </a:lvl1pPr>
          </a:lstStyle>
          <a:p>
            <a:pPr lvl="0"/>
            <a:r>
              <a:rPr lang="en-CA" dirty="0"/>
              <a:t>THIS IS THE TITLE OF YOUR STATISTIC</a:t>
            </a:r>
            <a:endParaRPr lang="en-US" dirty="0"/>
          </a:p>
        </p:txBody>
      </p:sp>
      <p:sp>
        <p:nvSpPr>
          <p:cNvPr id="11" name="Text Placeholder 8"/>
          <p:cNvSpPr>
            <a:spLocks noGrp="1"/>
          </p:cNvSpPr>
          <p:nvPr>
            <p:ph type="body" sz="quarter" idx="14" hasCustomPrompt="1"/>
          </p:nvPr>
        </p:nvSpPr>
        <p:spPr>
          <a:xfrm>
            <a:off x="3301893" y="5643918"/>
            <a:ext cx="9653802" cy="388804"/>
          </a:xfrm>
        </p:spPr>
        <p:txBody>
          <a:bodyPr anchor="ctr"/>
          <a:lstStyle>
            <a:lvl1pPr algn="ctr">
              <a:defRPr sz="1600">
                <a:solidFill>
                  <a:schemeClr val="bg1"/>
                </a:solidFill>
              </a:defRPr>
            </a:lvl1pPr>
          </a:lstStyle>
          <a:p>
            <a:pPr lvl="0"/>
            <a:r>
              <a:rPr lang="en-CA" dirty="0"/>
              <a:t>THIS IS A SPACE FOR A CITATION OR SOURCE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210466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ight-Aligned Image with Text + Titl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 Placeholder 5"/>
          <p:cNvSpPr>
            <a:spLocks noGrp="1"/>
          </p:cNvSpPr>
          <p:nvPr>
            <p:ph type="body" sz="quarter" idx="15" hasCustomPrompt="1"/>
          </p:nvPr>
        </p:nvSpPr>
        <p:spPr>
          <a:xfrm>
            <a:off x="812882" y="2404534"/>
            <a:ext cx="7484181" cy="5130800"/>
          </a:xfrm>
        </p:spPr>
        <p:txBody>
          <a:bodyPr/>
          <a:lstStyle>
            <a:lvl1pPr>
              <a:spcBef>
                <a:spcPts val="1600"/>
              </a:spcBef>
              <a:defRPr baseline="0"/>
            </a:lvl1pPr>
            <a:lvl3pPr marL="2020367" indent="-457200">
              <a:buFont typeface="Arial"/>
              <a:buChar char="•"/>
              <a:defRPr/>
            </a:lvl3pPr>
            <a:lvl4pPr>
              <a:spcBef>
                <a:spcPts val="1104"/>
              </a:spcBef>
              <a:defRPr>
                <a:solidFill>
                  <a:srgbClr val="599A83"/>
                </a:solidFill>
              </a:defRPr>
            </a:lvl4pPr>
          </a:lstStyle>
          <a:p>
            <a:pPr lvl="0"/>
            <a:r>
              <a:rPr lang="en-CA" dirty="0"/>
              <a:t>Click to edit content. Keep in minimal on key point slides. Bullets are available for hierarchy.</a:t>
            </a:r>
          </a:p>
          <a:p>
            <a:pPr lvl="1"/>
            <a:r>
              <a:rPr lang="en-CA" dirty="0"/>
              <a:t>Second level</a:t>
            </a:r>
          </a:p>
          <a:p>
            <a:pPr lvl="2"/>
            <a:r>
              <a:rPr lang="en-CA" dirty="0"/>
              <a:t>Third level</a:t>
            </a:r>
          </a:p>
          <a:p>
            <a:pPr lvl="3"/>
            <a:r>
              <a:rPr lang="en-CA" dirty="0"/>
              <a:t>Fourth level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12881" y="768365"/>
            <a:ext cx="7484182" cy="1335973"/>
          </a:xfrm>
        </p:spPr>
        <p:txBody>
          <a:bodyPr anchor="t">
            <a:noAutofit/>
          </a:bodyPr>
          <a:lstStyle>
            <a:lvl1pPr>
              <a:defRPr sz="4800" b="1" baseline="0">
                <a:solidFill>
                  <a:srgbClr val="00673E"/>
                </a:solidFill>
              </a:defRPr>
            </a:lvl1pPr>
          </a:lstStyle>
          <a:p>
            <a:r>
              <a:rPr lang="en-CA" dirty="0"/>
              <a:t>A slide with a right-aligned image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4" hasCustomPrompt="1"/>
          </p:nvPr>
        </p:nvSpPr>
        <p:spPr>
          <a:xfrm>
            <a:off x="3318825" y="6267279"/>
            <a:ext cx="4978238" cy="1268053"/>
          </a:xfrm>
        </p:spPr>
        <p:txBody>
          <a:bodyPr anchor="b"/>
          <a:lstStyle>
            <a:lvl1pPr>
              <a:defRPr sz="2100">
                <a:solidFill>
                  <a:srgbClr val="599A83"/>
                </a:solidFill>
              </a:defRPr>
            </a:lvl1pPr>
          </a:lstStyle>
          <a:p>
            <a:pPr lvl="0"/>
            <a:r>
              <a:rPr lang="en-CA" dirty="0"/>
              <a:t>An optional annotation or extra information text box</a:t>
            </a:r>
            <a:endParaRPr lang="en-US" dirty="0"/>
          </a:p>
        </p:txBody>
      </p:sp>
      <p:sp>
        <p:nvSpPr>
          <p:cNvPr id="11" name="Picture Placeholder 4"/>
          <p:cNvSpPr>
            <a:spLocks noGrp="1"/>
          </p:cNvSpPr>
          <p:nvPr>
            <p:ph type="pic" sz="quarter" idx="16" hasCustomPrompt="1"/>
          </p:nvPr>
        </p:nvSpPr>
        <p:spPr>
          <a:xfrm>
            <a:off x="9346896" y="853030"/>
            <a:ext cx="6910691" cy="6682303"/>
          </a:xfrm>
        </p:spPr>
        <p:txBody>
          <a:bodyPr/>
          <a:lstStyle>
            <a:lvl1pPr>
              <a:defRPr baseline="0"/>
            </a:lvl1pPr>
          </a:lstStyle>
          <a:p>
            <a:r>
              <a:rPr lang="en-US" dirty="0"/>
              <a:t>Click on this icon to insert a photo.</a:t>
            </a:r>
          </a:p>
        </p:txBody>
      </p:sp>
      <p:sp>
        <p:nvSpPr>
          <p:cNvPr id="13" name="Text Placeholder 8"/>
          <p:cNvSpPr>
            <a:spLocks noGrp="1"/>
          </p:cNvSpPr>
          <p:nvPr>
            <p:ph type="body" sz="quarter" idx="17" hasCustomPrompt="1"/>
          </p:nvPr>
        </p:nvSpPr>
        <p:spPr>
          <a:xfrm>
            <a:off x="9346896" y="5489054"/>
            <a:ext cx="5029037" cy="778226"/>
          </a:xfrm>
          <a:solidFill>
            <a:srgbClr val="43B02A"/>
          </a:solidFill>
          <a:ln>
            <a:noFill/>
          </a:ln>
        </p:spPr>
        <p:txBody>
          <a:bodyPr wrap="square" lIns="252000" tIns="252000" rIns="252000" bIns="252000" anchor="ctr">
            <a:spAutoFit/>
          </a:bodyPr>
          <a:lstStyle>
            <a:lvl1pPr>
              <a:lnSpc>
                <a:spcPct val="80000"/>
              </a:lnSpc>
              <a:defRPr sz="2100" b="1" baseline="0">
                <a:ln>
                  <a:noFill/>
                </a:ln>
                <a:solidFill>
                  <a:schemeClr val="bg1"/>
                </a:solidFill>
                <a:effectLst/>
              </a:defRPr>
            </a:lvl1pPr>
          </a:lstStyle>
          <a:p>
            <a:pPr lvl="0"/>
            <a:r>
              <a:rPr lang="en-CA" dirty="0"/>
              <a:t>Optional short caption here</a:t>
            </a:r>
            <a:endParaRPr lang="en-US" dirty="0"/>
          </a:p>
        </p:txBody>
      </p:sp>
      <p:pic>
        <p:nvPicPr>
          <p:cNvPr id="15" name="Picture 14" descr="green-bar.eps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331201"/>
            <a:ext cx="16256000" cy="819342"/>
          </a:xfrm>
          <a:prstGeom prst="rect">
            <a:avLst/>
          </a:prstGeom>
        </p:spPr>
      </p:pic>
      <p:pic>
        <p:nvPicPr>
          <p:cNvPr id="16" name="Picture 15" descr="ac-icon.eps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703717" y="8595468"/>
            <a:ext cx="394669" cy="290809"/>
          </a:xfrm>
          <a:prstGeom prst="rect">
            <a:avLst/>
          </a:prstGeom>
        </p:spPr>
      </p:pic>
      <p:sp>
        <p:nvSpPr>
          <p:cNvPr id="17" name="Slide Number Placeholder 8"/>
          <p:cNvSpPr>
            <a:spLocks noGrp="1"/>
          </p:cNvSpPr>
          <p:nvPr>
            <p:ph type="sldNum" sz="quarter" idx="19"/>
          </p:nvPr>
        </p:nvSpPr>
        <p:spPr>
          <a:xfrm>
            <a:off x="199082" y="8497455"/>
            <a:ext cx="529132" cy="486834"/>
          </a:xfrm>
        </p:spPr>
        <p:txBody>
          <a:bodyPr/>
          <a:lstStyle>
            <a:lvl1pPr>
              <a:defRPr>
                <a:solidFill>
                  <a:schemeClr val="accent3"/>
                </a:solidFill>
              </a:defRPr>
            </a:lvl1pPr>
          </a:lstStyle>
          <a:p>
            <a:fld id="{DEF3F5F5-7776-394F-A41F-3BAFC9CC9F8E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33475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eft-Aligned Image with Text + Titl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 Placeholder 5"/>
          <p:cNvSpPr>
            <a:spLocks noGrp="1"/>
          </p:cNvSpPr>
          <p:nvPr>
            <p:ph type="body" sz="quarter" idx="15" hasCustomPrompt="1"/>
          </p:nvPr>
        </p:nvSpPr>
        <p:spPr>
          <a:xfrm>
            <a:off x="7992382" y="2404534"/>
            <a:ext cx="7484181" cy="5130800"/>
          </a:xfrm>
        </p:spPr>
        <p:txBody>
          <a:bodyPr/>
          <a:lstStyle>
            <a:lvl1pPr>
              <a:spcBef>
                <a:spcPts val="1600"/>
              </a:spcBef>
              <a:defRPr baseline="0"/>
            </a:lvl1pPr>
            <a:lvl3pPr marL="2020367" indent="-457200">
              <a:buFont typeface="Arial"/>
              <a:buChar char="•"/>
              <a:defRPr/>
            </a:lvl3pPr>
            <a:lvl4pPr>
              <a:spcBef>
                <a:spcPts val="1104"/>
              </a:spcBef>
              <a:defRPr>
                <a:solidFill>
                  <a:srgbClr val="599A83"/>
                </a:solidFill>
              </a:defRPr>
            </a:lvl4pPr>
          </a:lstStyle>
          <a:p>
            <a:pPr lvl="0"/>
            <a:r>
              <a:rPr lang="en-CA" dirty="0"/>
              <a:t>Click to edit content. Keep in minimal on key point slides. Bullets are available for hierarchy.</a:t>
            </a:r>
          </a:p>
          <a:p>
            <a:pPr lvl="1"/>
            <a:r>
              <a:rPr lang="en-CA" dirty="0"/>
              <a:t>Second level</a:t>
            </a:r>
          </a:p>
          <a:p>
            <a:pPr lvl="2"/>
            <a:r>
              <a:rPr lang="en-CA" dirty="0"/>
              <a:t>Third level</a:t>
            </a:r>
          </a:p>
          <a:p>
            <a:pPr lvl="3"/>
            <a:r>
              <a:rPr lang="en-CA" dirty="0"/>
              <a:t>Fourth level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7992381" y="768365"/>
            <a:ext cx="7484182" cy="1335973"/>
          </a:xfrm>
        </p:spPr>
        <p:txBody>
          <a:bodyPr anchor="t">
            <a:noAutofit/>
          </a:bodyPr>
          <a:lstStyle>
            <a:lvl1pPr>
              <a:defRPr sz="4800" b="1" baseline="0">
                <a:solidFill>
                  <a:srgbClr val="00673E"/>
                </a:solidFill>
              </a:defRPr>
            </a:lvl1pPr>
          </a:lstStyle>
          <a:p>
            <a:r>
              <a:rPr lang="en-CA" dirty="0"/>
              <a:t>A slide with a left-aligned image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4" hasCustomPrompt="1"/>
          </p:nvPr>
        </p:nvSpPr>
        <p:spPr>
          <a:xfrm>
            <a:off x="7992381" y="6267279"/>
            <a:ext cx="4978238" cy="1268053"/>
          </a:xfrm>
        </p:spPr>
        <p:txBody>
          <a:bodyPr anchor="b"/>
          <a:lstStyle>
            <a:lvl1pPr>
              <a:defRPr sz="2100">
                <a:solidFill>
                  <a:srgbClr val="599A83"/>
                </a:solidFill>
              </a:defRPr>
            </a:lvl1pPr>
          </a:lstStyle>
          <a:p>
            <a:pPr lvl="0"/>
            <a:r>
              <a:rPr lang="en-CA" dirty="0"/>
              <a:t>An optional annotation or extra information text box</a:t>
            </a:r>
            <a:endParaRPr lang="en-US" dirty="0"/>
          </a:p>
        </p:txBody>
      </p:sp>
      <p:sp>
        <p:nvSpPr>
          <p:cNvPr id="14" name="Picture Placeholder 4"/>
          <p:cNvSpPr>
            <a:spLocks noGrp="1"/>
          </p:cNvSpPr>
          <p:nvPr>
            <p:ph type="pic" sz="quarter" idx="16" hasCustomPrompt="1"/>
          </p:nvPr>
        </p:nvSpPr>
        <p:spPr>
          <a:xfrm>
            <a:off x="0" y="853030"/>
            <a:ext cx="6910691" cy="6682303"/>
          </a:xfrm>
        </p:spPr>
        <p:txBody>
          <a:bodyPr/>
          <a:lstStyle>
            <a:lvl1pPr>
              <a:defRPr baseline="0"/>
            </a:lvl1pPr>
          </a:lstStyle>
          <a:p>
            <a:r>
              <a:rPr lang="en-US" dirty="0"/>
              <a:t>Click on this icon to insert a photo.</a:t>
            </a:r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17" hasCustomPrompt="1"/>
          </p:nvPr>
        </p:nvSpPr>
        <p:spPr>
          <a:xfrm>
            <a:off x="0" y="5489054"/>
            <a:ext cx="5029037" cy="778226"/>
          </a:xfrm>
          <a:solidFill>
            <a:srgbClr val="43B02A"/>
          </a:solidFill>
          <a:ln>
            <a:noFill/>
          </a:ln>
        </p:spPr>
        <p:txBody>
          <a:bodyPr wrap="square" lIns="252000" tIns="252000" rIns="252000" bIns="252000" anchor="ctr">
            <a:spAutoFit/>
          </a:bodyPr>
          <a:lstStyle>
            <a:lvl1pPr>
              <a:lnSpc>
                <a:spcPct val="80000"/>
              </a:lnSpc>
              <a:defRPr sz="2100" b="1" baseline="0">
                <a:ln>
                  <a:noFill/>
                </a:ln>
                <a:solidFill>
                  <a:schemeClr val="bg1"/>
                </a:solidFill>
                <a:effectLst/>
              </a:defRPr>
            </a:lvl1pPr>
          </a:lstStyle>
          <a:p>
            <a:pPr lvl="0"/>
            <a:r>
              <a:rPr lang="en-CA" dirty="0"/>
              <a:t>Optional short caption here</a:t>
            </a:r>
            <a:endParaRPr lang="en-US" dirty="0"/>
          </a:p>
        </p:txBody>
      </p:sp>
      <p:pic>
        <p:nvPicPr>
          <p:cNvPr id="16" name="Picture 15" descr="green-bar.eps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331201"/>
            <a:ext cx="16256000" cy="819342"/>
          </a:xfrm>
          <a:prstGeom prst="rect">
            <a:avLst/>
          </a:prstGeom>
        </p:spPr>
      </p:pic>
      <p:pic>
        <p:nvPicPr>
          <p:cNvPr id="17" name="Picture 16" descr="ac-icon.eps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703717" y="8595468"/>
            <a:ext cx="394669" cy="290809"/>
          </a:xfrm>
          <a:prstGeom prst="rect">
            <a:avLst/>
          </a:prstGeom>
        </p:spPr>
      </p:pic>
      <p:sp>
        <p:nvSpPr>
          <p:cNvPr id="18" name="Slide Number Placeholder 8"/>
          <p:cNvSpPr>
            <a:spLocks noGrp="1"/>
          </p:cNvSpPr>
          <p:nvPr>
            <p:ph type="sldNum" sz="quarter" idx="19"/>
          </p:nvPr>
        </p:nvSpPr>
        <p:spPr>
          <a:xfrm>
            <a:off x="199082" y="8497455"/>
            <a:ext cx="529132" cy="486834"/>
          </a:xfrm>
        </p:spPr>
        <p:txBody>
          <a:bodyPr/>
          <a:lstStyle>
            <a:lvl1pPr>
              <a:defRPr>
                <a:solidFill>
                  <a:schemeClr val="accent3"/>
                </a:solidFill>
              </a:defRPr>
            </a:lvl1pPr>
          </a:lstStyle>
          <a:p>
            <a:fld id="{DEF3F5F5-7776-394F-A41F-3BAFC9CC9F8E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8545991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Frame Photo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1186" y="0"/>
            <a:ext cx="16256402" cy="9144000"/>
          </a:xfrm>
        </p:spPr>
        <p:txBody>
          <a:bodyPr/>
          <a:lstStyle>
            <a:lvl1pPr marL="0" indent="0">
              <a:buNone/>
              <a:defRPr sz="4000" baseline="0"/>
            </a:lvl1pPr>
            <a:lvl2pPr marL="781583" indent="0">
              <a:buNone/>
              <a:defRPr sz="4800"/>
            </a:lvl2pPr>
            <a:lvl3pPr marL="1563167" indent="0">
              <a:buNone/>
              <a:defRPr sz="4100"/>
            </a:lvl3pPr>
            <a:lvl4pPr marL="2344750" indent="0">
              <a:buNone/>
              <a:defRPr sz="3400"/>
            </a:lvl4pPr>
            <a:lvl5pPr marL="3126334" indent="0">
              <a:buNone/>
              <a:defRPr sz="3400"/>
            </a:lvl5pPr>
            <a:lvl6pPr marL="3907917" indent="0">
              <a:buNone/>
              <a:defRPr sz="3400"/>
            </a:lvl6pPr>
            <a:lvl7pPr marL="4689500" indent="0">
              <a:buNone/>
              <a:defRPr sz="3400"/>
            </a:lvl7pPr>
            <a:lvl8pPr marL="5471084" indent="0">
              <a:buNone/>
              <a:defRPr sz="3400"/>
            </a:lvl8pPr>
            <a:lvl9pPr marL="6252667" indent="0">
              <a:buNone/>
              <a:defRPr sz="3400"/>
            </a:lvl9pPr>
          </a:lstStyle>
          <a:p>
            <a:r>
              <a:rPr lang="en-US" dirty="0"/>
              <a:t>Click on this icon to insert a photo.</a:t>
            </a:r>
          </a:p>
        </p:txBody>
      </p:sp>
      <p:sp>
        <p:nvSpPr>
          <p:cNvPr id="8" name="Text Placeholder 8"/>
          <p:cNvSpPr>
            <a:spLocks noGrp="1"/>
          </p:cNvSpPr>
          <p:nvPr>
            <p:ph type="body" sz="quarter" idx="16" hasCustomPrompt="1"/>
          </p:nvPr>
        </p:nvSpPr>
        <p:spPr>
          <a:xfrm>
            <a:off x="1" y="6313857"/>
            <a:ext cx="7958408" cy="759384"/>
          </a:xfrm>
          <a:solidFill>
            <a:srgbClr val="43B02A"/>
          </a:solidFill>
          <a:ln>
            <a:noFill/>
          </a:ln>
        </p:spPr>
        <p:txBody>
          <a:bodyPr wrap="square" lIns="252000" tIns="180000" rIns="252000" bIns="252000" anchor="ctr">
            <a:spAutoFit/>
          </a:bodyPr>
          <a:lstStyle>
            <a:lvl1pPr>
              <a:lnSpc>
                <a:spcPct val="100000"/>
              </a:lnSpc>
              <a:defRPr sz="2100" b="1" baseline="0">
                <a:ln>
                  <a:noFill/>
                </a:ln>
                <a:solidFill>
                  <a:schemeClr val="bg1"/>
                </a:solidFill>
                <a:effectLst/>
              </a:defRPr>
            </a:lvl1pPr>
          </a:lstStyle>
          <a:p>
            <a:pPr lvl="0"/>
            <a:r>
              <a:rPr lang="en-CA" dirty="0"/>
              <a:t>Optional short caption here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75853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 Autho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/>
          <p:cNvSpPr>
            <a:spLocks noGrp="1"/>
          </p:cNvSpPr>
          <p:nvPr>
            <p:ph type="pic" sz="quarter" idx="15" hasCustomPrompt="1"/>
          </p:nvPr>
        </p:nvSpPr>
        <p:spPr>
          <a:xfrm>
            <a:off x="3335758" y="2404534"/>
            <a:ext cx="4633424" cy="4303580"/>
          </a:xfrm>
        </p:spPr>
        <p:txBody>
          <a:bodyPr/>
          <a:lstStyle/>
          <a:p>
            <a:r>
              <a:rPr lang="en-US" dirty="0"/>
              <a:t>Author Photo</a:t>
            </a:r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7" hasCustomPrompt="1"/>
          </p:nvPr>
        </p:nvSpPr>
        <p:spPr>
          <a:xfrm>
            <a:off x="8297063" y="3115733"/>
            <a:ext cx="4673448" cy="2881182"/>
          </a:xfrm>
        </p:spPr>
        <p:txBody>
          <a:bodyPr anchor="ctr"/>
          <a:lstStyle/>
          <a:p>
            <a:pPr lvl="0"/>
            <a:r>
              <a:rPr lang="en-CA" dirty="0"/>
              <a:t>Author description</a:t>
            </a:r>
          </a:p>
        </p:txBody>
      </p:sp>
      <p:sp>
        <p:nvSpPr>
          <p:cNvPr id="8" name="Title 1"/>
          <p:cNvSpPr>
            <a:spLocks noGrp="1"/>
          </p:cNvSpPr>
          <p:nvPr>
            <p:ph type="title" hasCustomPrompt="1"/>
          </p:nvPr>
        </p:nvSpPr>
        <p:spPr>
          <a:xfrm>
            <a:off x="812881" y="768365"/>
            <a:ext cx="9475914" cy="1335973"/>
          </a:xfrm>
        </p:spPr>
        <p:txBody>
          <a:bodyPr anchor="t">
            <a:noAutofit/>
          </a:bodyPr>
          <a:lstStyle>
            <a:lvl1pPr>
              <a:defRPr sz="4800" b="1" baseline="0">
                <a:solidFill>
                  <a:schemeClr val="tx2"/>
                </a:solidFill>
              </a:defRPr>
            </a:lvl1pPr>
          </a:lstStyle>
          <a:p>
            <a:r>
              <a:rPr lang="en-CA" dirty="0"/>
              <a:t>About the Author (1 author)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8" hasCustomPrompt="1"/>
          </p:nvPr>
        </p:nvSpPr>
        <p:spPr>
          <a:xfrm>
            <a:off x="8296275" y="2405062"/>
            <a:ext cx="4673600" cy="710671"/>
          </a:xfrm>
        </p:spPr>
        <p:txBody>
          <a:bodyPr/>
          <a:lstStyle>
            <a:lvl1pPr>
              <a:defRPr b="1">
                <a:solidFill>
                  <a:srgbClr val="599A83"/>
                </a:solidFill>
              </a:defRPr>
            </a:lvl1pPr>
          </a:lstStyle>
          <a:p>
            <a:pPr lvl="0"/>
            <a:r>
              <a:rPr lang="en-CA" dirty="0"/>
              <a:t>Author Name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9" hasCustomPrompt="1"/>
          </p:nvPr>
        </p:nvSpPr>
        <p:spPr>
          <a:xfrm>
            <a:off x="8296275" y="5997575"/>
            <a:ext cx="4673600" cy="710539"/>
          </a:xfrm>
        </p:spPr>
        <p:txBody>
          <a:bodyPr anchor="b"/>
          <a:lstStyle>
            <a:lvl1pPr>
              <a:defRPr sz="2100"/>
            </a:lvl1pPr>
          </a:lstStyle>
          <a:p>
            <a:pPr lvl="0"/>
            <a:r>
              <a:rPr lang="en-CA" dirty="0"/>
              <a:t>Author email</a:t>
            </a:r>
          </a:p>
        </p:txBody>
      </p:sp>
    </p:spTree>
    <p:extLst>
      <p:ext uri="{BB962C8B-B14F-4D97-AF65-F5344CB8AC3E}">
        <p14:creationId xmlns:p14="http://schemas.microsoft.com/office/powerpoint/2010/main" val="169812707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Photos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swoosh-85.eps"/>
          <p:cNvPicPr>
            <a:picLocks noChangeAspect="1"/>
          </p:cNvPicPr>
          <p:nvPr userDrawn="1"/>
        </p:nvPicPr>
        <p:blipFill>
          <a:blip r:embed="rId2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763845"/>
            <a:ext cx="16257588" cy="1739093"/>
          </a:xfrm>
          <a:prstGeom prst="rect">
            <a:avLst/>
          </a:prstGeom>
        </p:spPr>
      </p:pic>
      <p:sp>
        <p:nvSpPr>
          <p:cNvPr id="4" name="Picture Placeholder 3"/>
          <p:cNvSpPr>
            <a:spLocks noGrp="1"/>
          </p:cNvSpPr>
          <p:nvPr>
            <p:ph type="pic" sz="quarter" idx="10" hasCustomPrompt="1"/>
          </p:nvPr>
        </p:nvSpPr>
        <p:spPr>
          <a:xfrm>
            <a:off x="8332918" y="829734"/>
            <a:ext cx="7111897" cy="6696000"/>
          </a:xfrm>
        </p:spPr>
        <p:txBody>
          <a:bodyPr/>
          <a:lstStyle/>
          <a:p>
            <a:r>
              <a:rPr lang="en-US" dirty="0"/>
              <a:t>Click on this icon to insert a photo.</a:t>
            </a:r>
          </a:p>
        </p:txBody>
      </p:sp>
      <p:sp>
        <p:nvSpPr>
          <p:cNvPr id="6" name="Picture Placeholder 5"/>
          <p:cNvSpPr>
            <a:spLocks noGrp="1"/>
          </p:cNvSpPr>
          <p:nvPr>
            <p:ph type="pic" sz="quarter" idx="11" hasCustomPrompt="1"/>
          </p:nvPr>
        </p:nvSpPr>
        <p:spPr>
          <a:xfrm>
            <a:off x="829707" y="829734"/>
            <a:ext cx="7145633" cy="6696000"/>
          </a:xfrm>
        </p:spPr>
        <p:txBody>
          <a:bodyPr/>
          <a:lstStyle/>
          <a:p>
            <a:r>
              <a:rPr lang="en-US" dirty="0"/>
              <a:t>Click on this icon to insert a photo.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6" hasCustomPrompt="1"/>
          </p:nvPr>
        </p:nvSpPr>
        <p:spPr>
          <a:xfrm>
            <a:off x="829707" y="5498998"/>
            <a:ext cx="4673447" cy="778226"/>
          </a:xfrm>
          <a:solidFill>
            <a:srgbClr val="43B02A"/>
          </a:solidFill>
          <a:ln>
            <a:noFill/>
          </a:ln>
        </p:spPr>
        <p:txBody>
          <a:bodyPr wrap="square" lIns="252000" tIns="252000" rIns="252000" bIns="252000" anchor="ctr">
            <a:spAutoFit/>
          </a:bodyPr>
          <a:lstStyle>
            <a:lvl1pPr>
              <a:lnSpc>
                <a:spcPct val="80000"/>
              </a:lnSpc>
              <a:defRPr sz="2100" b="1">
                <a:ln>
                  <a:noFill/>
                </a:ln>
                <a:solidFill>
                  <a:schemeClr val="bg1"/>
                </a:solidFill>
                <a:effectLst/>
              </a:defRPr>
            </a:lvl1pPr>
          </a:lstStyle>
          <a:p>
            <a:pPr lvl="0"/>
            <a:r>
              <a:rPr lang="en-CA" dirty="0"/>
              <a:t>Optional short caption here</a:t>
            </a:r>
            <a:endParaRPr lang="en-US" dirty="0"/>
          </a:p>
        </p:txBody>
      </p:sp>
      <p:sp>
        <p:nvSpPr>
          <p:cNvPr id="11" name="Text Placeholder 8"/>
          <p:cNvSpPr>
            <a:spLocks noGrp="1"/>
          </p:cNvSpPr>
          <p:nvPr>
            <p:ph type="body" sz="quarter" idx="18" hasCustomPrompt="1"/>
          </p:nvPr>
        </p:nvSpPr>
        <p:spPr>
          <a:xfrm>
            <a:off x="8332919" y="5498998"/>
            <a:ext cx="4654526" cy="778226"/>
          </a:xfrm>
          <a:solidFill>
            <a:srgbClr val="43B02A"/>
          </a:solidFill>
          <a:ln>
            <a:noFill/>
          </a:ln>
        </p:spPr>
        <p:txBody>
          <a:bodyPr wrap="square" lIns="252000" tIns="252000" rIns="252000" bIns="252000" anchor="ctr">
            <a:spAutoFit/>
          </a:bodyPr>
          <a:lstStyle>
            <a:lvl1pPr>
              <a:lnSpc>
                <a:spcPct val="80000"/>
              </a:lnSpc>
              <a:defRPr sz="2100" b="1">
                <a:ln>
                  <a:noFill/>
                </a:ln>
                <a:solidFill>
                  <a:schemeClr val="bg1"/>
                </a:solidFill>
                <a:effectLst/>
              </a:defRPr>
            </a:lvl1pPr>
          </a:lstStyle>
          <a:p>
            <a:pPr lvl="0"/>
            <a:r>
              <a:rPr lang="en-CA" dirty="0"/>
              <a:t>Optional short caption here</a:t>
            </a:r>
            <a:endParaRPr lang="en-US" dirty="0"/>
          </a:p>
        </p:txBody>
      </p:sp>
      <p:pic>
        <p:nvPicPr>
          <p:cNvPr id="16" name="Picture 15" descr="green-bar.eps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331201"/>
            <a:ext cx="16256000" cy="819342"/>
          </a:xfrm>
          <a:prstGeom prst="rect">
            <a:avLst/>
          </a:prstGeom>
        </p:spPr>
      </p:pic>
      <p:pic>
        <p:nvPicPr>
          <p:cNvPr id="17" name="Picture 16" descr="ac-icon.eps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703717" y="8595468"/>
            <a:ext cx="394669" cy="290809"/>
          </a:xfrm>
          <a:prstGeom prst="rect">
            <a:avLst/>
          </a:prstGeom>
        </p:spPr>
      </p:pic>
      <p:sp>
        <p:nvSpPr>
          <p:cNvPr id="18" name="Slide Number Placeholder 8"/>
          <p:cNvSpPr>
            <a:spLocks noGrp="1"/>
          </p:cNvSpPr>
          <p:nvPr>
            <p:ph type="sldNum" sz="quarter" idx="19"/>
          </p:nvPr>
        </p:nvSpPr>
        <p:spPr>
          <a:xfrm>
            <a:off x="199082" y="8497455"/>
            <a:ext cx="529132" cy="486834"/>
          </a:xfrm>
        </p:spPr>
        <p:txBody>
          <a:bodyPr/>
          <a:lstStyle>
            <a:lvl1pPr>
              <a:defRPr>
                <a:solidFill>
                  <a:schemeClr val="accent3"/>
                </a:solidFill>
              </a:defRPr>
            </a:lvl1pPr>
          </a:lstStyle>
          <a:p>
            <a:fld id="{DEF3F5F5-7776-394F-A41F-3BAFC9CC9F8E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726275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hoto with Descriptio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swoosh-85.eps"/>
          <p:cNvPicPr>
            <a:picLocks noChangeAspect="1"/>
          </p:cNvPicPr>
          <p:nvPr userDrawn="1"/>
        </p:nvPicPr>
        <p:blipFill>
          <a:blip r:embed="rId2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194193"/>
            <a:ext cx="16257588" cy="1739093"/>
          </a:xfrm>
          <a:prstGeom prst="rect">
            <a:avLst/>
          </a:prstGeom>
        </p:spPr>
      </p:pic>
      <p:sp>
        <p:nvSpPr>
          <p:cNvPr id="12" name="Picture Placeholder 5"/>
          <p:cNvSpPr>
            <a:spLocks noGrp="1"/>
          </p:cNvSpPr>
          <p:nvPr>
            <p:ph type="pic" sz="quarter" idx="11" hasCustomPrompt="1"/>
          </p:nvPr>
        </p:nvSpPr>
        <p:spPr>
          <a:xfrm>
            <a:off x="829707" y="829734"/>
            <a:ext cx="11598955" cy="6696000"/>
          </a:xfrm>
        </p:spPr>
        <p:txBody>
          <a:bodyPr/>
          <a:lstStyle>
            <a:lvl1pPr>
              <a:defRPr baseline="0"/>
            </a:lvl1pPr>
          </a:lstStyle>
          <a:p>
            <a:r>
              <a:rPr lang="en-US" dirty="0"/>
              <a:t>Click on this icon to insert a photo.</a:t>
            </a:r>
          </a:p>
        </p:txBody>
      </p:sp>
      <p:sp>
        <p:nvSpPr>
          <p:cNvPr id="13" name="Text Placeholder 8"/>
          <p:cNvSpPr>
            <a:spLocks noGrp="1"/>
          </p:cNvSpPr>
          <p:nvPr>
            <p:ph type="body" sz="quarter" idx="16" hasCustomPrompt="1"/>
          </p:nvPr>
        </p:nvSpPr>
        <p:spPr>
          <a:xfrm>
            <a:off x="829707" y="5498998"/>
            <a:ext cx="4673447" cy="778226"/>
          </a:xfrm>
          <a:solidFill>
            <a:srgbClr val="43B02A"/>
          </a:solidFill>
          <a:ln>
            <a:noFill/>
          </a:ln>
        </p:spPr>
        <p:txBody>
          <a:bodyPr wrap="square" lIns="252000" tIns="252000" rIns="252000" bIns="252000" anchor="ctr">
            <a:spAutoFit/>
          </a:bodyPr>
          <a:lstStyle>
            <a:lvl1pPr>
              <a:lnSpc>
                <a:spcPct val="80000"/>
              </a:lnSpc>
              <a:defRPr sz="2100" b="1">
                <a:ln>
                  <a:noFill/>
                </a:ln>
                <a:solidFill>
                  <a:schemeClr val="bg1"/>
                </a:solidFill>
                <a:effectLst/>
              </a:defRPr>
            </a:lvl1pPr>
          </a:lstStyle>
          <a:p>
            <a:pPr lvl="0"/>
            <a:r>
              <a:rPr lang="en-CA" dirty="0"/>
              <a:t>Optional short caption here</a:t>
            </a:r>
            <a:endParaRPr lang="en-US" dirty="0"/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4" hasCustomPrompt="1"/>
          </p:nvPr>
        </p:nvSpPr>
        <p:spPr>
          <a:xfrm>
            <a:off x="13104841" y="735011"/>
            <a:ext cx="2339868" cy="6800322"/>
          </a:xfrm>
        </p:spPr>
        <p:txBody>
          <a:bodyPr/>
          <a:lstStyle>
            <a:lvl1pPr>
              <a:spcBef>
                <a:spcPts val="1700"/>
              </a:spcBef>
              <a:defRPr sz="2100">
                <a:solidFill>
                  <a:srgbClr val="599A83"/>
                </a:solidFill>
              </a:defRPr>
            </a:lvl1pPr>
          </a:lstStyle>
          <a:p>
            <a:pPr lvl="0"/>
            <a:r>
              <a:rPr lang="en-CA" dirty="0"/>
              <a:t>An optional annotation or extra information text box</a:t>
            </a:r>
            <a:endParaRPr lang="en-US" dirty="0"/>
          </a:p>
        </p:txBody>
      </p:sp>
      <p:pic>
        <p:nvPicPr>
          <p:cNvPr id="19" name="Picture 18" descr="green-bar.eps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331201"/>
            <a:ext cx="16256000" cy="819342"/>
          </a:xfrm>
          <a:prstGeom prst="rect">
            <a:avLst/>
          </a:prstGeom>
        </p:spPr>
      </p:pic>
      <p:pic>
        <p:nvPicPr>
          <p:cNvPr id="20" name="Picture 19" descr="ac-icon.eps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703717" y="8595468"/>
            <a:ext cx="394669" cy="290809"/>
          </a:xfrm>
          <a:prstGeom prst="rect">
            <a:avLst/>
          </a:prstGeom>
        </p:spPr>
      </p:pic>
      <p:sp>
        <p:nvSpPr>
          <p:cNvPr id="21" name="Slide Number Placeholder 8"/>
          <p:cNvSpPr>
            <a:spLocks noGrp="1"/>
          </p:cNvSpPr>
          <p:nvPr>
            <p:ph type="sldNum" sz="quarter" idx="19"/>
          </p:nvPr>
        </p:nvSpPr>
        <p:spPr>
          <a:xfrm>
            <a:off x="199082" y="8497455"/>
            <a:ext cx="529132" cy="486834"/>
          </a:xfrm>
        </p:spPr>
        <p:txBody>
          <a:bodyPr/>
          <a:lstStyle>
            <a:lvl1pPr>
              <a:defRPr>
                <a:solidFill>
                  <a:schemeClr val="accent3"/>
                </a:solidFill>
              </a:defRPr>
            </a:lvl1pPr>
          </a:lstStyle>
          <a:p>
            <a:fld id="{DEF3F5F5-7776-394F-A41F-3BAFC9CC9F8E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722002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aphic + Title and Descriptio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swoosh-85.eps"/>
          <p:cNvPicPr>
            <a:picLocks noChangeAspect="1"/>
          </p:cNvPicPr>
          <p:nvPr userDrawn="1"/>
        </p:nvPicPr>
        <p:blipFill>
          <a:blip r:embed="rId2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194193"/>
            <a:ext cx="16257588" cy="1739093"/>
          </a:xfrm>
          <a:prstGeom prst="rect">
            <a:avLst/>
          </a:prstGeom>
        </p:spPr>
      </p:pic>
      <p:sp>
        <p:nvSpPr>
          <p:cNvPr id="13" name="Picture Placeholder 5"/>
          <p:cNvSpPr>
            <a:spLocks noGrp="1"/>
          </p:cNvSpPr>
          <p:nvPr>
            <p:ph type="pic" sz="quarter" idx="11" hasCustomPrompt="1"/>
          </p:nvPr>
        </p:nvSpPr>
        <p:spPr>
          <a:xfrm>
            <a:off x="829708" y="2404534"/>
            <a:ext cx="9459088" cy="5121200"/>
          </a:xfrm>
        </p:spPr>
        <p:txBody>
          <a:bodyPr/>
          <a:lstStyle/>
          <a:p>
            <a:r>
              <a:rPr lang="en-US" dirty="0"/>
              <a:t>Click on this icon to insert a graphic.</a:t>
            </a:r>
          </a:p>
        </p:txBody>
      </p:sp>
      <p:sp>
        <p:nvSpPr>
          <p:cNvPr id="20" name="Title 1"/>
          <p:cNvSpPr>
            <a:spLocks noGrp="1"/>
          </p:cNvSpPr>
          <p:nvPr>
            <p:ph type="title" hasCustomPrompt="1"/>
          </p:nvPr>
        </p:nvSpPr>
        <p:spPr>
          <a:xfrm>
            <a:off x="812881" y="768365"/>
            <a:ext cx="9475914" cy="1335973"/>
          </a:xfrm>
        </p:spPr>
        <p:txBody>
          <a:bodyPr anchor="t">
            <a:noAutofit/>
          </a:bodyPr>
          <a:lstStyle>
            <a:lvl1pPr>
              <a:defRPr sz="4800" b="1" baseline="0">
                <a:solidFill>
                  <a:srgbClr val="00673E"/>
                </a:solidFill>
              </a:defRPr>
            </a:lvl1pPr>
          </a:lstStyle>
          <a:p>
            <a:r>
              <a:rPr lang="en-CA" dirty="0"/>
              <a:t>This is graphic slide with a title and optional annotation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4" hasCustomPrompt="1"/>
          </p:nvPr>
        </p:nvSpPr>
        <p:spPr>
          <a:xfrm>
            <a:off x="13104841" y="735011"/>
            <a:ext cx="2339868" cy="6800322"/>
          </a:xfrm>
        </p:spPr>
        <p:txBody>
          <a:bodyPr/>
          <a:lstStyle>
            <a:lvl1pPr>
              <a:spcBef>
                <a:spcPts val="1700"/>
              </a:spcBef>
              <a:defRPr sz="2100">
                <a:solidFill>
                  <a:srgbClr val="599A83"/>
                </a:solidFill>
              </a:defRPr>
            </a:lvl1pPr>
          </a:lstStyle>
          <a:p>
            <a:pPr lvl="0"/>
            <a:r>
              <a:rPr lang="en-CA" dirty="0"/>
              <a:t>An optional annotation or extra information text box</a:t>
            </a:r>
            <a:endParaRPr lang="en-US" dirty="0"/>
          </a:p>
        </p:txBody>
      </p:sp>
      <p:pic>
        <p:nvPicPr>
          <p:cNvPr id="24" name="Picture 23" descr="green-bar.eps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331201"/>
            <a:ext cx="16256000" cy="819342"/>
          </a:xfrm>
          <a:prstGeom prst="rect">
            <a:avLst/>
          </a:prstGeom>
        </p:spPr>
      </p:pic>
      <p:pic>
        <p:nvPicPr>
          <p:cNvPr id="25" name="Picture 24" descr="ac-icon.eps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703717" y="8595468"/>
            <a:ext cx="394669" cy="290809"/>
          </a:xfrm>
          <a:prstGeom prst="rect">
            <a:avLst/>
          </a:prstGeom>
        </p:spPr>
      </p:pic>
      <p:sp>
        <p:nvSpPr>
          <p:cNvPr id="26" name="Slide Number Placeholder 8"/>
          <p:cNvSpPr>
            <a:spLocks noGrp="1"/>
          </p:cNvSpPr>
          <p:nvPr>
            <p:ph type="sldNum" sz="quarter" idx="19"/>
          </p:nvPr>
        </p:nvSpPr>
        <p:spPr>
          <a:xfrm>
            <a:off x="199082" y="8497455"/>
            <a:ext cx="529132" cy="486834"/>
          </a:xfrm>
        </p:spPr>
        <p:txBody>
          <a:bodyPr/>
          <a:lstStyle>
            <a:lvl1pPr>
              <a:defRPr>
                <a:solidFill>
                  <a:schemeClr val="accent3"/>
                </a:solidFill>
              </a:defRPr>
            </a:lvl1pPr>
          </a:lstStyle>
          <a:p>
            <a:fld id="{DEF3F5F5-7776-394F-A41F-3BAFC9CC9F8E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61307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r Char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green-bar.eps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331201"/>
            <a:ext cx="16256000" cy="819342"/>
          </a:xfrm>
          <a:prstGeom prst="rect">
            <a:avLst/>
          </a:prstGeom>
        </p:spPr>
      </p:pic>
      <p:pic>
        <p:nvPicPr>
          <p:cNvPr id="8" name="Picture 7" descr="ac-icon.eps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703717" y="8595468"/>
            <a:ext cx="394669" cy="290809"/>
          </a:xfrm>
          <a:prstGeom prst="rect">
            <a:avLst/>
          </a:prstGeom>
        </p:spPr>
      </p:pic>
      <p:sp>
        <p:nvSpPr>
          <p:cNvPr id="13" name="Slide Number Placeholder 8"/>
          <p:cNvSpPr>
            <a:spLocks noGrp="1"/>
          </p:cNvSpPr>
          <p:nvPr>
            <p:ph type="sldNum" sz="quarter" idx="19"/>
          </p:nvPr>
        </p:nvSpPr>
        <p:spPr>
          <a:xfrm>
            <a:off x="199082" y="8497455"/>
            <a:ext cx="529132" cy="486834"/>
          </a:xfrm>
        </p:spPr>
        <p:txBody>
          <a:bodyPr/>
          <a:lstStyle>
            <a:lvl1pPr>
              <a:defRPr>
                <a:solidFill>
                  <a:schemeClr val="accent3"/>
                </a:solidFill>
              </a:defRPr>
            </a:lvl1pPr>
          </a:lstStyle>
          <a:p>
            <a:fld id="{DEF3F5F5-7776-394F-A41F-3BAFC9CC9F8E}" type="slidenum">
              <a:rPr lang="en-US" smtClean="0"/>
              <a:pPr/>
              <a:t>‹N°›</a:t>
            </a:fld>
            <a:endParaRPr lang="en-US" dirty="0"/>
          </a:p>
        </p:txBody>
      </p:sp>
      <p:sp>
        <p:nvSpPr>
          <p:cNvPr id="15" name="Title 1"/>
          <p:cNvSpPr>
            <a:spLocks noGrp="1"/>
          </p:cNvSpPr>
          <p:nvPr>
            <p:ph type="title" hasCustomPrompt="1"/>
          </p:nvPr>
        </p:nvSpPr>
        <p:spPr>
          <a:xfrm>
            <a:off x="812881" y="768365"/>
            <a:ext cx="9475914" cy="1335973"/>
          </a:xfrm>
        </p:spPr>
        <p:txBody>
          <a:bodyPr anchor="t">
            <a:noAutofit/>
          </a:bodyPr>
          <a:lstStyle>
            <a:lvl1pPr>
              <a:defRPr sz="4800" b="1" baseline="0">
                <a:solidFill>
                  <a:srgbClr val="00673E"/>
                </a:solidFill>
              </a:defRPr>
            </a:lvl1pPr>
          </a:lstStyle>
          <a:p>
            <a:r>
              <a:rPr lang="en-CA" dirty="0"/>
              <a:t>This is a chart or table slide with optional annotation</a:t>
            </a:r>
            <a:endParaRPr lang="en-US" dirty="0"/>
          </a:p>
        </p:txBody>
      </p:sp>
      <p:sp>
        <p:nvSpPr>
          <p:cNvPr id="17" name="Table Placeholder 3"/>
          <p:cNvSpPr>
            <a:spLocks noGrp="1"/>
          </p:cNvSpPr>
          <p:nvPr>
            <p:ph type="tbl" sz="quarter" idx="20" hasCustomPrompt="1"/>
          </p:nvPr>
        </p:nvSpPr>
        <p:spPr>
          <a:xfrm>
            <a:off x="812800" y="2405063"/>
            <a:ext cx="9475788" cy="5121275"/>
          </a:xfrm>
        </p:spPr>
        <p:txBody>
          <a:bodyPr/>
          <a:lstStyle>
            <a:lvl1pPr>
              <a:defRPr baseline="0"/>
            </a:lvl1pPr>
          </a:lstStyle>
          <a:p>
            <a:r>
              <a:rPr lang="en-US" dirty="0"/>
              <a:t>Click on the icon to insert a table or chart.</a:t>
            </a:r>
          </a:p>
        </p:txBody>
      </p:sp>
      <p:sp>
        <p:nvSpPr>
          <p:cNvPr id="18" name="Text Placeholder 9"/>
          <p:cNvSpPr>
            <a:spLocks noGrp="1"/>
          </p:cNvSpPr>
          <p:nvPr>
            <p:ph type="body" sz="quarter" idx="14" hasCustomPrompt="1"/>
          </p:nvPr>
        </p:nvSpPr>
        <p:spPr>
          <a:xfrm>
            <a:off x="13104841" y="735011"/>
            <a:ext cx="2339868" cy="6800322"/>
          </a:xfrm>
        </p:spPr>
        <p:txBody>
          <a:bodyPr/>
          <a:lstStyle>
            <a:lvl1pPr>
              <a:spcBef>
                <a:spcPts val="1700"/>
              </a:spcBef>
              <a:defRPr sz="2100">
                <a:solidFill>
                  <a:srgbClr val="599A83"/>
                </a:solidFill>
              </a:defRPr>
            </a:lvl1pPr>
          </a:lstStyle>
          <a:p>
            <a:pPr lvl="0"/>
            <a:r>
              <a:rPr lang="en-CA" dirty="0"/>
              <a:t>An optional annotation or extra information text box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802344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utro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2948421" y="3117806"/>
            <a:ext cx="10360746" cy="2612172"/>
          </a:xfrm>
        </p:spPr>
        <p:txBody>
          <a:bodyPr lIns="0" tIns="0" rIns="0" bIns="0" anchor="ctr">
            <a:noAutofit/>
          </a:bodyPr>
          <a:lstStyle>
            <a:lvl1pPr marL="0" indent="0" algn="ctr">
              <a:buNone/>
              <a:defRPr sz="4800" baseline="0">
                <a:solidFill>
                  <a:schemeClr val="accent5"/>
                </a:solidFill>
              </a:defRPr>
            </a:lvl1pPr>
            <a:lvl2pPr marL="78158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56316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23447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31263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90791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4689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547108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625266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CA" dirty="0"/>
              <a:t>Questions? Put your contact prompt message and your email here.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3320943" y="2082794"/>
            <a:ext cx="9615704" cy="1018079"/>
          </a:xfrm>
        </p:spPr>
        <p:txBody>
          <a:bodyPr anchor="b"/>
          <a:lstStyle>
            <a:lvl1pPr algn="ctr">
              <a:defRPr baseline="0">
                <a:solidFill>
                  <a:srgbClr val="00673E"/>
                </a:solidFill>
              </a:defRPr>
            </a:lvl1pPr>
          </a:lstStyle>
          <a:p>
            <a:r>
              <a:rPr lang="en-CA" dirty="0"/>
              <a:t>Thank you message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3320941" y="6017839"/>
            <a:ext cx="9615706" cy="462413"/>
          </a:xfrm>
        </p:spPr>
        <p:txBody>
          <a:bodyPr anchor="t"/>
          <a:lstStyle>
            <a:lvl1pPr algn="ctr">
              <a:defRPr>
                <a:solidFill>
                  <a:schemeClr val="accent2"/>
                </a:solidFill>
              </a:defRPr>
            </a:lvl1pPr>
          </a:lstStyle>
          <a:p>
            <a:pPr lvl="0"/>
            <a:r>
              <a:rPr lang="en-CA" dirty="0" err="1"/>
              <a:t>www.algonquincollege.com</a:t>
            </a:r>
            <a:r>
              <a:rPr lang="en-CA" dirty="0"/>
              <a:t>/</a:t>
            </a:r>
            <a:r>
              <a:rPr lang="en-CA" dirty="0" err="1"/>
              <a:t>relevantURL</a:t>
            </a:r>
            <a:endParaRPr lang="en-US" dirty="0"/>
          </a:p>
        </p:txBody>
      </p:sp>
      <p:pic>
        <p:nvPicPr>
          <p:cNvPr id="13" name="Picture 12" descr="ac-icon-green.eps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77683" y="828547"/>
            <a:ext cx="635142" cy="467999"/>
          </a:xfrm>
          <a:prstGeom prst="rect">
            <a:avLst/>
          </a:prstGeom>
        </p:spPr>
      </p:pic>
      <p:pic>
        <p:nvPicPr>
          <p:cNvPr id="14" name="Picture 13" descr="curtain-100.eps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7365826"/>
            <a:ext cx="16257588" cy="17781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6508344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883604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Authors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/>
          <p:cNvSpPr>
            <a:spLocks noGrp="1"/>
          </p:cNvSpPr>
          <p:nvPr>
            <p:ph type="pic" sz="quarter" idx="15" hasCustomPrompt="1"/>
          </p:nvPr>
        </p:nvSpPr>
        <p:spPr>
          <a:xfrm>
            <a:off x="829814" y="2405062"/>
            <a:ext cx="2167288" cy="2013003"/>
          </a:xfrm>
        </p:spPr>
        <p:txBody>
          <a:bodyPr/>
          <a:lstStyle/>
          <a:p>
            <a:r>
              <a:rPr lang="en-US" dirty="0"/>
              <a:t>Author Photo</a:t>
            </a:r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7" hasCustomPrompt="1"/>
          </p:nvPr>
        </p:nvSpPr>
        <p:spPr>
          <a:xfrm>
            <a:off x="3318933" y="3115733"/>
            <a:ext cx="4673448" cy="2387600"/>
          </a:xfrm>
        </p:spPr>
        <p:txBody>
          <a:bodyPr anchor="t"/>
          <a:lstStyle/>
          <a:p>
            <a:pPr lvl="0"/>
            <a:r>
              <a:rPr lang="en-CA" dirty="0"/>
              <a:t>Author description</a:t>
            </a:r>
          </a:p>
        </p:txBody>
      </p:sp>
      <p:sp>
        <p:nvSpPr>
          <p:cNvPr id="8" name="Title 1"/>
          <p:cNvSpPr>
            <a:spLocks noGrp="1"/>
          </p:cNvSpPr>
          <p:nvPr>
            <p:ph type="title" hasCustomPrompt="1"/>
          </p:nvPr>
        </p:nvSpPr>
        <p:spPr>
          <a:xfrm>
            <a:off x="812881" y="768365"/>
            <a:ext cx="9475914" cy="1335973"/>
          </a:xfrm>
        </p:spPr>
        <p:txBody>
          <a:bodyPr anchor="t">
            <a:noAutofit/>
          </a:bodyPr>
          <a:lstStyle>
            <a:lvl1pPr>
              <a:defRPr sz="4800" b="1" baseline="0">
                <a:solidFill>
                  <a:srgbClr val="00673E"/>
                </a:solidFill>
              </a:defRPr>
            </a:lvl1pPr>
          </a:lstStyle>
          <a:p>
            <a:r>
              <a:rPr lang="en-CA" dirty="0"/>
              <a:t>About the Author (2 authors)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8" hasCustomPrompt="1"/>
          </p:nvPr>
        </p:nvSpPr>
        <p:spPr>
          <a:xfrm>
            <a:off x="3318145" y="2405062"/>
            <a:ext cx="4673600" cy="710671"/>
          </a:xfrm>
        </p:spPr>
        <p:txBody>
          <a:bodyPr/>
          <a:lstStyle>
            <a:lvl1pPr>
              <a:defRPr b="1">
                <a:solidFill>
                  <a:srgbClr val="599A83"/>
                </a:solidFill>
              </a:defRPr>
            </a:lvl1pPr>
          </a:lstStyle>
          <a:p>
            <a:pPr lvl="0"/>
            <a:r>
              <a:rPr lang="en-CA" dirty="0"/>
              <a:t>Author 1 Name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9" hasCustomPrompt="1"/>
          </p:nvPr>
        </p:nvSpPr>
        <p:spPr>
          <a:xfrm>
            <a:off x="3318145" y="5503333"/>
            <a:ext cx="4673600" cy="710539"/>
          </a:xfrm>
        </p:spPr>
        <p:txBody>
          <a:bodyPr anchor="b"/>
          <a:lstStyle>
            <a:lvl1pPr>
              <a:defRPr sz="2100"/>
            </a:lvl1pPr>
          </a:lstStyle>
          <a:p>
            <a:pPr lvl="0"/>
            <a:r>
              <a:rPr lang="en-CA" dirty="0"/>
              <a:t>Author email</a:t>
            </a:r>
          </a:p>
        </p:txBody>
      </p:sp>
      <p:sp>
        <p:nvSpPr>
          <p:cNvPr id="9" name="Picture Placeholder 4"/>
          <p:cNvSpPr>
            <a:spLocks noGrp="1"/>
          </p:cNvSpPr>
          <p:nvPr>
            <p:ph type="pic" sz="quarter" idx="20" hasCustomPrompt="1"/>
          </p:nvPr>
        </p:nvSpPr>
        <p:spPr>
          <a:xfrm>
            <a:off x="8297171" y="2405062"/>
            <a:ext cx="2167288" cy="2013003"/>
          </a:xfrm>
        </p:spPr>
        <p:txBody>
          <a:bodyPr/>
          <a:lstStyle/>
          <a:p>
            <a:r>
              <a:rPr lang="en-US" dirty="0"/>
              <a:t>Author Photo</a:t>
            </a:r>
          </a:p>
        </p:txBody>
      </p:sp>
      <p:sp>
        <p:nvSpPr>
          <p:cNvPr id="10" name="Text Placeholder 10"/>
          <p:cNvSpPr>
            <a:spLocks noGrp="1"/>
          </p:cNvSpPr>
          <p:nvPr>
            <p:ph type="body" sz="quarter" idx="21" hasCustomPrompt="1"/>
          </p:nvPr>
        </p:nvSpPr>
        <p:spPr>
          <a:xfrm>
            <a:off x="10786290" y="3115733"/>
            <a:ext cx="4673448" cy="2387600"/>
          </a:xfrm>
        </p:spPr>
        <p:txBody>
          <a:bodyPr anchor="t"/>
          <a:lstStyle/>
          <a:p>
            <a:pPr lvl="0"/>
            <a:r>
              <a:rPr lang="en-CA" dirty="0"/>
              <a:t>Author description</a:t>
            </a:r>
          </a:p>
        </p:txBody>
      </p:sp>
      <p:sp>
        <p:nvSpPr>
          <p:cNvPr id="12" name="Text Placeholder 6"/>
          <p:cNvSpPr>
            <a:spLocks noGrp="1"/>
          </p:cNvSpPr>
          <p:nvPr>
            <p:ph type="body" sz="quarter" idx="22" hasCustomPrompt="1"/>
          </p:nvPr>
        </p:nvSpPr>
        <p:spPr>
          <a:xfrm>
            <a:off x="10785502" y="2405062"/>
            <a:ext cx="4673600" cy="710671"/>
          </a:xfrm>
        </p:spPr>
        <p:txBody>
          <a:bodyPr/>
          <a:lstStyle>
            <a:lvl1pPr>
              <a:defRPr b="1">
                <a:solidFill>
                  <a:srgbClr val="599A83"/>
                </a:solidFill>
              </a:defRPr>
            </a:lvl1pPr>
          </a:lstStyle>
          <a:p>
            <a:pPr lvl="0"/>
            <a:r>
              <a:rPr lang="en-CA" dirty="0"/>
              <a:t>Author 2 Name</a:t>
            </a:r>
          </a:p>
        </p:txBody>
      </p:sp>
      <p:sp>
        <p:nvSpPr>
          <p:cNvPr id="14" name="Text Placeholder 12"/>
          <p:cNvSpPr>
            <a:spLocks noGrp="1"/>
          </p:cNvSpPr>
          <p:nvPr>
            <p:ph type="body" sz="quarter" idx="23" hasCustomPrompt="1"/>
          </p:nvPr>
        </p:nvSpPr>
        <p:spPr>
          <a:xfrm>
            <a:off x="10785502" y="5503333"/>
            <a:ext cx="4673600" cy="710539"/>
          </a:xfrm>
        </p:spPr>
        <p:txBody>
          <a:bodyPr anchor="b"/>
          <a:lstStyle>
            <a:lvl1pPr>
              <a:defRPr sz="2100"/>
            </a:lvl1pPr>
          </a:lstStyle>
          <a:p>
            <a:pPr lvl="0"/>
            <a:r>
              <a:rPr lang="en-CA" dirty="0"/>
              <a:t>Author email</a:t>
            </a:r>
          </a:p>
        </p:txBody>
      </p:sp>
      <p:pic>
        <p:nvPicPr>
          <p:cNvPr id="15" name="Picture 14" descr="curtain-100.eps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7365826"/>
            <a:ext cx="16257588" cy="17781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379744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Col Key Point w/ Titl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12881" y="768365"/>
            <a:ext cx="9475914" cy="1335973"/>
          </a:xfrm>
        </p:spPr>
        <p:txBody>
          <a:bodyPr anchor="t">
            <a:noAutofit/>
          </a:bodyPr>
          <a:lstStyle>
            <a:lvl1pPr>
              <a:defRPr sz="4800" b="1" baseline="0">
                <a:solidFill>
                  <a:srgbClr val="00673E"/>
                </a:solidFill>
              </a:defRPr>
            </a:lvl1pPr>
          </a:lstStyle>
          <a:p>
            <a:r>
              <a:rPr lang="en-CA" dirty="0"/>
              <a:t>This is a 1-column key point text slide</a:t>
            </a:r>
            <a:endParaRPr lang="en-US" dirty="0"/>
          </a:p>
        </p:txBody>
      </p:sp>
      <p:sp>
        <p:nvSpPr>
          <p:cNvPr id="12" name="Text Placeholder 5"/>
          <p:cNvSpPr>
            <a:spLocks noGrp="1"/>
          </p:cNvSpPr>
          <p:nvPr>
            <p:ph type="body" sz="quarter" idx="15" hasCustomPrompt="1"/>
          </p:nvPr>
        </p:nvSpPr>
        <p:spPr>
          <a:xfrm>
            <a:off x="812882" y="2404534"/>
            <a:ext cx="11615780" cy="5130800"/>
          </a:xfrm>
        </p:spPr>
        <p:txBody>
          <a:bodyPr/>
          <a:lstStyle>
            <a:lvl1pPr>
              <a:spcBef>
                <a:spcPts val="1600"/>
              </a:spcBef>
              <a:defRPr baseline="0"/>
            </a:lvl1pPr>
            <a:lvl3pPr marL="2020367" indent="-457200">
              <a:buFont typeface="Arial"/>
              <a:buChar char="•"/>
              <a:defRPr/>
            </a:lvl3pPr>
            <a:lvl4pPr>
              <a:spcBef>
                <a:spcPts val="1104"/>
              </a:spcBef>
              <a:defRPr>
                <a:solidFill>
                  <a:srgbClr val="599A83"/>
                </a:solidFill>
              </a:defRPr>
            </a:lvl4pPr>
          </a:lstStyle>
          <a:p>
            <a:pPr lvl="0"/>
            <a:r>
              <a:rPr lang="en-CA" dirty="0"/>
              <a:t>Click to edit content. Keep in minimal on key point slides. Bullets are available for hierarchy.</a:t>
            </a:r>
          </a:p>
          <a:p>
            <a:pPr lvl="1"/>
            <a:r>
              <a:rPr lang="en-CA" dirty="0"/>
              <a:t>Second level</a:t>
            </a:r>
          </a:p>
          <a:p>
            <a:pPr lvl="2"/>
            <a:r>
              <a:rPr lang="en-CA" dirty="0"/>
              <a:t>Third level</a:t>
            </a:r>
          </a:p>
          <a:p>
            <a:pPr lvl="3"/>
            <a:r>
              <a:rPr lang="en-CA" dirty="0"/>
              <a:t>Fourth level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</p:nvPr>
        </p:nvSpPr>
        <p:spPr>
          <a:xfrm>
            <a:off x="13104841" y="735011"/>
            <a:ext cx="2339868" cy="6800322"/>
          </a:xfrm>
        </p:spPr>
        <p:txBody>
          <a:bodyPr/>
          <a:lstStyle>
            <a:lvl1pPr>
              <a:spcBef>
                <a:spcPts val="1700"/>
              </a:spcBef>
              <a:defRPr sz="2100">
                <a:solidFill>
                  <a:srgbClr val="589278"/>
                </a:solidFill>
              </a:defRPr>
            </a:lvl1pPr>
          </a:lstStyle>
          <a:p>
            <a:pPr lvl="0"/>
            <a:r>
              <a:rPr lang="en-CA" dirty="0"/>
              <a:t>An optional annotation or extra information text box</a:t>
            </a:r>
            <a:endParaRPr lang="en-US" dirty="0"/>
          </a:p>
        </p:txBody>
      </p:sp>
      <p:pic>
        <p:nvPicPr>
          <p:cNvPr id="14" name="Picture 13" descr="green-bar.eps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331201"/>
            <a:ext cx="16256000" cy="819342"/>
          </a:xfrm>
          <a:prstGeom prst="rect">
            <a:avLst/>
          </a:prstGeom>
        </p:spPr>
      </p:pic>
      <p:pic>
        <p:nvPicPr>
          <p:cNvPr id="15" name="Picture 14" descr="ac-icon.eps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703717" y="8595468"/>
            <a:ext cx="394669" cy="290809"/>
          </a:xfrm>
          <a:prstGeom prst="rect">
            <a:avLst/>
          </a:prstGeom>
        </p:spPr>
      </p:pic>
      <p:sp>
        <p:nvSpPr>
          <p:cNvPr id="16" name="Slide Number Placeholder 8"/>
          <p:cNvSpPr>
            <a:spLocks noGrp="1"/>
          </p:cNvSpPr>
          <p:nvPr>
            <p:ph type="sldNum" sz="quarter" idx="19"/>
          </p:nvPr>
        </p:nvSpPr>
        <p:spPr>
          <a:xfrm>
            <a:off x="199082" y="8497455"/>
            <a:ext cx="529132" cy="486834"/>
          </a:xfrm>
        </p:spPr>
        <p:txBody>
          <a:bodyPr/>
          <a:lstStyle>
            <a:lvl1pPr>
              <a:defRPr>
                <a:solidFill>
                  <a:schemeClr val="accent3"/>
                </a:solidFill>
              </a:defRPr>
            </a:lvl1pPr>
          </a:lstStyle>
          <a:p>
            <a:fld id="{DEF3F5F5-7776-394F-A41F-3BAFC9CC9F8E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28326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Col Key Point, No Titl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 Placeholder 5"/>
          <p:cNvSpPr>
            <a:spLocks noGrp="1"/>
          </p:cNvSpPr>
          <p:nvPr>
            <p:ph type="body" sz="quarter" idx="15" hasCustomPrompt="1"/>
          </p:nvPr>
        </p:nvSpPr>
        <p:spPr>
          <a:xfrm>
            <a:off x="812882" y="660398"/>
            <a:ext cx="11615780" cy="6874935"/>
          </a:xfrm>
        </p:spPr>
        <p:txBody>
          <a:bodyPr/>
          <a:lstStyle>
            <a:lvl1pPr>
              <a:spcBef>
                <a:spcPts val="1600"/>
              </a:spcBef>
              <a:defRPr baseline="0"/>
            </a:lvl1pPr>
            <a:lvl3pPr marL="2020367" indent="-457200">
              <a:buFont typeface="Arial"/>
              <a:buChar char="•"/>
              <a:defRPr/>
            </a:lvl3pPr>
            <a:lvl4pPr>
              <a:spcBef>
                <a:spcPts val="1104"/>
              </a:spcBef>
              <a:defRPr>
                <a:solidFill>
                  <a:srgbClr val="599A83"/>
                </a:solidFill>
              </a:defRPr>
            </a:lvl4pPr>
          </a:lstStyle>
          <a:p>
            <a:pPr lvl="0"/>
            <a:r>
              <a:rPr lang="en-CA" dirty="0"/>
              <a:t>A basic 1-column key point slide with no title. Click to edit content. Keep in minimal on key point slides. Bullets are available for hierarchy.</a:t>
            </a:r>
          </a:p>
          <a:p>
            <a:pPr lvl="1"/>
            <a:r>
              <a:rPr lang="en-CA" dirty="0"/>
              <a:t>Second level</a:t>
            </a:r>
          </a:p>
          <a:p>
            <a:pPr lvl="2"/>
            <a:r>
              <a:rPr lang="en-CA" dirty="0"/>
              <a:t>Third level</a:t>
            </a:r>
          </a:p>
          <a:p>
            <a:pPr lvl="3"/>
            <a:r>
              <a:rPr lang="en-CA" dirty="0"/>
              <a:t>Fourth level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4" hasCustomPrompt="1"/>
          </p:nvPr>
        </p:nvSpPr>
        <p:spPr>
          <a:xfrm>
            <a:off x="13104841" y="735011"/>
            <a:ext cx="2339868" cy="6800322"/>
          </a:xfrm>
        </p:spPr>
        <p:txBody>
          <a:bodyPr/>
          <a:lstStyle>
            <a:lvl1pPr>
              <a:spcBef>
                <a:spcPts val="1700"/>
              </a:spcBef>
              <a:defRPr sz="2100">
                <a:solidFill>
                  <a:srgbClr val="599A83"/>
                </a:solidFill>
              </a:defRPr>
            </a:lvl1pPr>
          </a:lstStyle>
          <a:p>
            <a:pPr lvl="0"/>
            <a:r>
              <a:rPr lang="en-CA" dirty="0"/>
              <a:t>An optional annotation or extra information text box</a:t>
            </a:r>
            <a:endParaRPr lang="en-US" dirty="0"/>
          </a:p>
        </p:txBody>
      </p:sp>
      <p:pic>
        <p:nvPicPr>
          <p:cNvPr id="13" name="Picture 12" descr="green-bar.eps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331201"/>
            <a:ext cx="16256000" cy="819342"/>
          </a:xfrm>
          <a:prstGeom prst="rect">
            <a:avLst/>
          </a:prstGeom>
        </p:spPr>
      </p:pic>
      <p:pic>
        <p:nvPicPr>
          <p:cNvPr id="14" name="Picture 13" descr="ac-icon.eps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703717" y="8595468"/>
            <a:ext cx="394669" cy="290809"/>
          </a:xfrm>
          <a:prstGeom prst="rect">
            <a:avLst/>
          </a:prstGeom>
        </p:spPr>
      </p:pic>
      <p:sp>
        <p:nvSpPr>
          <p:cNvPr id="15" name="Slide Number Placeholder 8"/>
          <p:cNvSpPr>
            <a:spLocks noGrp="1"/>
          </p:cNvSpPr>
          <p:nvPr>
            <p:ph type="sldNum" sz="quarter" idx="19"/>
          </p:nvPr>
        </p:nvSpPr>
        <p:spPr>
          <a:xfrm>
            <a:off x="199082" y="8497455"/>
            <a:ext cx="529132" cy="486834"/>
          </a:xfrm>
        </p:spPr>
        <p:txBody>
          <a:bodyPr/>
          <a:lstStyle>
            <a:lvl1pPr>
              <a:defRPr>
                <a:solidFill>
                  <a:schemeClr val="accent3"/>
                </a:solidFill>
              </a:defRPr>
            </a:lvl1pPr>
          </a:lstStyle>
          <a:p>
            <a:fld id="{DEF3F5F5-7776-394F-A41F-3BAFC9CC9F8E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63640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-Col Key Poi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12881" y="768365"/>
            <a:ext cx="9475914" cy="1335973"/>
          </a:xfrm>
        </p:spPr>
        <p:txBody>
          <a:bodyPr anchor="t">
            <a:noAutofit/>
          </a:bodyPr>
          <a:lstStyle>
            <a:lvl1pPr>
              <a:defRPr sz="4800" b="1" baseline="0">
                <a:solidFill>
                  <a:srgbClr val="00673E"/>
                </a:solidFill>
              </a:defRPr>
            </a:lvl1pPr>
          </a:lstStyle>
          <a:p>
            <a:r>
              <a:rPr lang="en-CA" dirty="0"/>
              <a:t>This is a 2-column key point slide</a:t>
            </a:r>
            <a:endParaRPr lang="en-US" dirty="0"/>
          </a:p>
        </p:txBody>
      </p:sp>
      <p:sp>
        <p:nvSpPr>
          <p:cNvPr id="14" name="Text Placeholder 5"/>
          <p:cNvSpPr>
            <a:spLocks noGrp="1"/>
          </p:cNvSpPr>
          <p:nvPr>
            <p:ph type="body" sz="quarter" idx="15" hasCustomPrompt="1"/>
          </p:nvPr>
        </p:nvSpPr>
        <p:spPr>
          <a:xfrm>
            <a:off x="812882" y="2404534"/>
            <a:ext cx="7162458" cy="5130800"/>
          </a:xfrm>
        </p:spPr>
        <p:txBody>
          <a:bodyPr/>
          <a:lstStyle>
            <a:lvl1pPr>
              <a:spcBef>
                <a:spcPts val="1600"/>
              </a:spcBef>
              <a:defRPr baseline="0"/>
            </a:lvl1pPr>
            <a:lvl3pPr marL="2020367" indent="-457200">
              <a:buFont typeface="Arial"/>
              <a:buChar char="•"/>
              <a:defRPr/>
            </a:lvl3pPr>
            <a:lvl4pPr>
              <a:spcBef>
                <a:spcPts val="1104"/>
              </a:spcBef>
              <a:defRPr>
                <a:solidFill>
                  <a:srgbClr val="599A83"/>
                </a:solidFill>
              </a:defRPr>
            </a:lvl4pPr>
          </a:lstStyle>
          <a:p>
            <a:pPr lvl="0"/>
            <a:r>
              <a:rPr lang="en-CA" dirty="0"/>
              <a:t>Click to edit content. Keep in minimal on key point slides. Bullets are available for hierarchy.</a:t>
            </a:r>
          </a:p>
          <a:p>
            <a:pPr lvl="1"/>
            <a:r>
              <a:rPr lang="en-CA" dirty="0"/>
              <a:t>Second level</a:t>
            </a:r>
          </a:p>
          <a:p>
            <a:pPr lvl="2"/>
            <a:r>
              <a:rPr lang="en-CA" dirty="0"/>
              <a:t>Third level</a:t>
            </a:r>
          </a:p>
          <a:p>
            <a:pPr lvl="3"/>
            <a:r>
              <a:rPr lang="en-CA" dirty="0"/>
              <a:t>Fourth level</a:t>
            </a:r>
          </a:p>
        </p:txBody>
      </p:sp>
      <p:sp>
        <p:nvSpPr>
          <p:cNvPr id="16" name="Text Placeholder 5"/>
          <p:cNvSpPr>
            <a:spLocks noGrp="1"/>
          </p:cNvSpPr>
          <p:nvPr>
            <p:ph type="body" sz="quarter" idx="16" hasCustomPrompt="1"/>
          </p:nvPr>
        </p:nvSpPr>
        <p:spPr>
          <a:xfrm>
            <a:off x="8297170" y="2404534"/>
            <a:ext cx="7147539" cy="5130800"/>
          </a:xfrm>
        </p:spPr>
        <p:txBody>
          <a:bodyPr/>
          <a:lstStyle>
            <a:lvl1pPr>
              <a:spcBef>
                <a:spcPts val="1600"/>
              </a:spcBef>
              <a:defRPr baseline="0"/>
            </a:lvl1pPr>
            <a:lvl3pPr marL="2020367" indent="-457200">
              <a:buFont typeface="Arial"/>
              <a:buChar char="•"/>
              <a:defRPr/>
            </a:lvl3pPr>
            <a:lvl4pPr>
              <a:spcBef>
                <a:spcPts val="1104"/>
              </a:spcBef>
              <a:defRPr>
                <a:solidFill>
                  <a:srgbClr val="599A83"/>
                </a:solidFill>
              </a:defRPr>
            </a:lvl4pPr>
          </a:lstStyle>
          <a:p>
            <a:pPr lvl="0"/>
            <a:r>
              <a:rPr lang="en-CA" dirty="0"/>
              <a:t>Click to edit content. Keep in minimal on key point slides. Bullets are available for hierarchy.</a:t>
            </a:r>
          </a:p>
          <a:p>
            <a:pPr lvl="1"/>
            <a:r>
              <a:rPr lang="en-CA" dirty="0"/>
              <a:t>Second level</a:t>
            </a:r>
          </a:p>
          <a:p>
            <a:pPr lvl="2"/>
            <a:r>
              <a:rPr lang="en-CA" dirty="0"/>
              <a:t>Third level</a:t>
            </a:r>
          </a:p>
          <a:p>
            <a:pPr lvl="3"/>
            <a:r>
              <a:rPr lang="en-CA" dirty="0"/>
              <a:t>Fourth level</a:t>
            </a:r>
          </a:p>
        </p:txBody>
      </p:sp>
      <p:pic>
        <p:nvPicPr>
          <p:cNvPr id="17" name="Picture 16" descr="green-bar.eps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331201"/>
            <a:ext cx="16256000" cy="819342"/>
          </a:xfrm>
          <a:prstGeom prst="rect">
            <a:avLst/>
          </a:prstGeom>
        </p:spPr>
      </p:pic>
      <p:pic>
        <p:nvPicPr>
          <p:cNvPr id="18" name="Picture 17" descr="ac-icon.eps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703717" y="8595468"/>
            <a:ext cx="394669" cy="290809"/>
          </a:xfrm>
          <a:prstGeom prst="rect">
            <a:avLst/>
          </a:prstGeom>
        </p:spPr>
      </p:pic>
      <p:sp>
        <p:nvSpPr>
          <p:cNvPr id="19" name="Slide Number Placeholder 8"/>
          <p:cNvSpPr>
            <a:spLocks noGrp="1"/>
          </p:cNvSpPr>
          <p:nvPr>
            <p:ph type="sldNum" sz="quarter" idx="19"/>
          </p:nvPr>
        </p:nvSpPr>
        <p:spPr>
          <a:xfrm>
            <a:off x="199082" y="8497455"/>
            <a:ext cx="529132" cy="486834"/>
          </a:xfrm>
        </p:spPr>
        <p:txBody>
          <a:bodyPr/>
          <a:lstStyle>
            <a:lvl1pPr>
              <a:defRPr>
                <a:solidFill>
                  <a:schemeClr val="accent3"/>
                </a:solidFill>
              </a:defRPr>
            </a:lvl1pPr>
          </a:lstStyle>
          <a:p>
            <a:fld id="{DEF3F5F5-7776-394F-A41F-3BAFC9CC9F8E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6180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-Col Key Point w/Subtitles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12881" y="768365"/>
            <a:ext cx="9475914" cy="1335973"/>
          </a:xfrm>
        </p:spPr>
        <p:txBody>
          <a:bodyPr anchor="t">
            <a:noAutofit/>
          </a:bodyPr>
          <a:lstStyle>
            <a:lvl1pPr>
              <a:defRPr sz="4800" b="1" baseline="0">
                <a:solidFill>
                  <a:srgbClr val="00673E"/>
                </a:solidFill>
              </a:defRPr>
            </a:lvl1pPr>
          </a:lstStyle>
          <a:p>
            <a:r>
              <a:rPr lang="en-CA" dirty="0"/>
              <a:t>This is a basic 2-column key point text slide with subtitles</a:t>
            </a:r>
            <a:endParaRPr lang="en-US" dirty="0"/>
          </a:p>
        </p:txBody>
      </p:sp>
      <p:sp>
        <p:nvSpPr>
          <p:cNvPr id="14" name="Text Placeholder 5"/>
          <p:cNvSpPr>
            <a:spLocks noGrp="1"/>
          </p:cNvSpPr>
          <p:nvPr>
            <p:ph type="body" sz="quarter" idx="15" hasCustomPrompt="1"/>
          </p:nvPr>
        </p:nvSpPr>
        <p:spPr>
          <a:xfrm>
            <a:off x="812882" y="3115732"/>
            <a:ext cx="7162458" cy="4419601"/>
          </a:xfrm>
        </p:spPr>
        <p:txBody>
          <a:bodyPr/>
          <a:lstStyle>
            <a:lvl1pPr>
              <a:spcBef>
                <a:spcPts val="1600"/>
              </a:spcBef>
              <a:defRPr baseline="0"/>
            </a:lvl1pPr>
            <a:lvl3pPr marL="2020367" indent="-457200">
              <a:buFont typeface="Arial"/>
              <a:buChar char="•"/>
              <a:defRPr/>
            </a:lvl3pPr>
            <a:lvl4pPr>
              <a:spcBef>
                <a:spcPts val="1104"/>
              </a:spcBef>
              <a:defRPr>
                <a:solidFill>
                  <a:srgbClr val="599A83"/>
                </a:solidFill>
              </a:defRPr>
            </a:lvl4pPr>
          </a:lstStyle>
          <a:p>
            <a:pPr lvl="0"/>
            <a:r>
              <a:rPr lang="en-CA" dirty="0"/>
              <a:t>Click to edit content. Keep in minimal on key point slides. Bullets are available for hierarchy.</a:t>
            </a:r>
          </a:p>
          <a:p>
            <a:pPr lvl="1"/>
            <a:r>
              <a:rPr lang="en-CA" dirty="0"/>
              <a:t>Second level</a:t>
            </a:r>
          </a:p>
          <a:p>
            <a:pPr lvl="2"/>
            <a:r>
              <a:rPr lang="en-CA" dirty="0"/>
              <a:t>Third level</a:t>
            </a:r>
          </a:p>
          <a:p>
            <a:pPr lvl="3"/>
            <a:r>
              <a:rPr lang="en-CA" dirty="0"/>
              <a:t>Fourth level</a:t>
            </a:r>
          </a:p>
        </p:txBody>
      </p:sp>
      <p:sp>
        <p:nvSpPr>
          <p:cNvPr id="16" name="Text Placeholder 5"/>
          <p:cNvSpPr>
            <a:spLocks noGrp="1"/>
          </p:cNvSpPr>
          <p:nvPr>
            <p:ph type="body" sz="quarter" idx="16" hasCustomPrompt="1"/>
          </p:nvPr>
        </p:nvSpPr>
        <p:spPr>
          <a:xfrm>
            <a:off x="8297170" y="3115732"/>
            <a:ext cx="7147539" cy="4419602"/>
          </a:xfrm>
        </p:spPr>
        <p:txBody>
          <a:bodyPr/>
          <a:lstStyle>
            <a:lvl1pPr>
              <a:spcBef>
                <a:spcPts val="1600"/>
              </a:spcBef>
              <a:defRPr baseline="0"/>
            </a:lvl1pPr>
            <a:lvl3pPr marL="2020367" indent="-457200">
              <a:buFont typeface="Arial"/>
              <a:buChar char="•"/>
              <a:defRPr/>
            </a:lvl3pPr>
            <a:lvl4pPr>
              <a:spcBef>
                <a:spcPts val="1104"/>
              </a:spcBef>
              <a:defRPr>
                <a:solidFill>
                  <a:srgbClr val="599A83"/>
                </a:solidFill>
              </a:defRPr>
            </a:lvl4pPr>
          </a:lstStyle>
          <a:p>
            <a:pPr lvl="0"/>
            <a:r>
              <a:rPr lang="en-CA" dirty="0"/>
              <a:t>Click to edit content. Keep in minimal on key point slides. Bullets are available for hierarchy.</a:t>
            </a:r>
          </a:p>
          <a:p>
            <a:pPr lvl="1"/>
            <a:r>
              <a:rPr lang="en-CA" dirty="0"/>
              <a:t>Second level</a:t>
            </a:r>
          </a:p>
          <a:p>
            <a:pPr lvl="2"/>
            <a:r>
              <a:rPr lang="en-CA" dirty="0"/>
              <a:t>Third level</a:t>
            </a:r>
          </a:p>
          <a:p>
            <a:pPr lvl="3"/>
            <a:r>
              <a:rPr lang="en-CA" dirty="0"/>
              <a:t>Fourth level</a:t>
            </a:r>
          </a:p>
        </p:txBody>
      </p:sp>
      <p:sp>
        <p:nvSpPr>
          <p:cNvPr id="10" name="Text Placeholder 6"/>
          <p:cNvSpPr>
            <a:spLocks noGrp="1"/>
          </p:cNvSpPr>
          <p:nvPr>
            <p:ph type="body" sz="quarter" idx="18" hasCustomPrompt="1"/>
          </p:nvPr>
        </p:nvSpPr>
        <p:spPr>
          <a:xfrm>
            <a:off x="812883" y="2405062"/>
            <a:ext cx="7162458" cy="710671"/>
          </a:xfrm>
        </p:spPr>
        <p:txBody>
          <a:bodyPr/>
          <a:lstStyle>
            <a:lvl1pPr>
              <a:defRPr b="1">
                <a:solidFill>
                  <a:srgbClr val="599A83"/>
                </a:solidFill>
              </a:defRPr>
            </a:lvl1pPr>
          </a:lstStyle>
          <a:p>
            <a:pPr lvl="0"/>
            <a:r>
              <a:rPr lang="en-CA" dirty="0"/>
              <a:t>Subtitle</a:t>
            </a:r>
          </a:p>
        </p:txBody>
      </p:sp>
      <p:sp>
        <p:nvSpPr>
          <p:cNvPr id="11" name="Text Placeholder 6"/>
          <p:cNvSpPr>
            <a:spLocks noGrp="1"/>
          </p:cNvSpPr>
          <p:nvPr>
            <p:ph type="body" sz="quarter" idx="19" hasCustomPrompt="1"/>
          </p:nvPr>
        </p:nvSpPr>
        <p:spPr>
          <a:xfrm>
            <a:off x="8297170" y="2405062"/>
            <a:ext cx="7147539" cy="710671"/>
          </a:xfrm>
        </p:spPr>
        <p:txBody>
          <a:bodyPr/>
          <a:lstStyle>
            <a:lvl1pPr>
              <a:defRPr b="1">
                <a:solidFill>
                  <a:srgbClr val="599A83"/>
                </a:solidFill>
              </a:defRPr>
            </a:lvl1pPr>
          </a:lstStyle>
          <a:p>
            <a:pPr lvl="0"/>
            <a:r>
              <a:rPr lang="en-CA" dirty="0"/>
              <a:t>Subtitle</a:t>
            </a:r>
          </a:p>
        </p:txBody>
      </p:sp>
      <p:pic>
        <p:nvPicPr>
          <p:cNvPr id="12" name="Picture 11" descr="green-bar.eps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331201"/>
            <a:ext cx="16256000" cy="819342"/>
          </a:xfrm>
          <a:prstGeom prst="rect">
            <a:avLst/>
          </a:prstGeom>
        </p:spPr>
      </p:pic>
      <p:pic>
        <p:nvPicPr>
          <p:cNvPr id="13" name="Picture 12" descr="ac-icon.eps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703717" y="8595468"/>
            <a:ext cx="394669" cy="290809"/>
          </a:xfrm>
          <a:prstGeom prst="rect">
            <a:avLst/>
          </a:prstGeom>
        </p:spPr>
      </p:pic>
      <p:sp>
        <p:nvSpPr>
          <p:cNvPr id="15" name="Slide Number Placeholder 8"/>
          <p:cNvSpPr>
            <a:spLocks noGrp="1"/>
          </p:cNvSpPr>
          <p:nvPr>
            <p:ph type="sldNum" sz="quarter" idx="20"/>
          </p:nvPr>
        </p:nvSpPr>
        <p:spPr>
          <a:xfrm>
            <a:off x="199082" y="8497455"/>
            <a:ext cx="529132" cy="486834"/>
          </a:xfrm>
        </p:spPr>
        <p:txBody>
          <a:bodyPr/>
          <a:lstStyle>
            <a:lvl1pPr>
              <a:defRPr>
                <a:solidFill>
                  <a:schemeClr val="accent3"/>
                </a:solidFill>
              </a:defRPr>
            </a:lvl1pPr>
          </a:lstStyle>
          <a:p>
            <a:fld id="{DEF3F5F5-7776-394F-A41F-3BAFC9CC9F8E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70226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-Col Key Poi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12881" y="768365"/>
            <a:ext cx="9475914" cy="1335973"/>
          </a:xfrm>
        </p:spPr>
        <p:txBody>
          <a:bodyPr anchor="t">
            <a:noAutofit/>
          </a:bodyPr>
          <a:lstStyle>
            <a:lvl1pPr>
              <a:defRPr sz="4800" b="1" baseline="0">
                <a:solidFill>
                  <a:srgbClr val="00673E"/>
                </a:solidFill>
              </a:defRPr>
            </a:lvl1pPr>
          </a:lstStyle>
          <a:p>
            <a:r>
              <a:rPr lang="en-CA" dirty="0"/>
              <a:t>This is a 3-column key point slide</a:t>
            </a:r>
            <a:endParaRPr lang="en-US" dirty="0"/>
          </a:p>
        </p:txBody>
      </p:sp>
      <p:sp>
        <p:nvSpPr>
          <p:cNvPr id="14" name="Text Placeholder 5"/>
          <p:cNvSpPr>
            <a:spLocks noGrp="1"/>
          </p:cNvSpPr>
          <p:nvPr>
            <p:ph type="body" sz="quarter" idx="15" hasCustomPrompt="1"/>
          </p:nvPr>
        </p:nvSpPr>
        <p:spPr>
          <a:xfrm>
            <a:off x="812882" y="2404534"/>
            <a:ext cx="4673339" cy="5130800"/>
          </a:xfrm>
        </p:spPr>
        <p:txBody>
          <a:bodyPr/>
          <a:lstStyle>
            <a:lvl1pPr>
              <a:spcBef>
                <a:spcPts val="1600"/>
              </a:spcBef>
              <a:defRPr baseline="0"/>
            </a:lvl1pPr>
            <a:lvl3pPr marL="2020367" indent="-457200">
              <a:buFont typeface="Arial"/>
              <a:buChar char="•"/>
              <a:defRPr/>
            </a:lvl3pPr>
            <a:lvl4pPr>
              <a:spcBef>
                <a:spcPts val="1104"/>
              </a:spcBef>
              <a:defRPr>
                <a:solidFill>
                  <a:srgbClr val="599A83"/>
                </a:solidFill>
              </a:defRPr>
            </a:lvl4pPr>
          </a:lstStyle>
          <a:p>
            <a:pPr lvl="0"/>
            <a:r>
              <a:rPr lang="en-CA" dirty="0"/>
              <a:t>Click to edit content. Keep in minimal on key point slides. Bullets are available for hierarchy.</a:t>
            </a:r>
          </a:p>
          <a:p>
            <a:pPr lvl="1"/>
            <a:r>
              <a:rPr lang="en-CA" dirty="0"/>
              <a:t>Second level</a:t>
            </a:r>
          </a:p>
          <a:p>
            <a:pPr lvl="2"/>
            <a:r>
              <a:rPr lang="en-CA" dirty="0"/>
              <a:t>Third level</a:t>
            </a:r>
          </a:p>
          <a:p>
            <a:pPr lvl="3"/>
            <a:r>
              <a:rPr lang="en-CA" dirty="0"/>
              <a:t>Fourth level</a:t>
            </a:r>
          </a:p>
        </p:txBody>
      </p:sp>
      <p:sp>
        <p:nvSpPr>
          <p:cNvPr id="16" name="Text Placeholder 5"/>
          <p:cNvSpPr>
            <a:spLocks noGrp="1"/>
          </p:cNvSpPr>
          <p:nvPr>
            <p:ph type="body" sz="quarter" idx="16" hasCustomPrompt="1"/>
          </p:nvPr>
        </p:nvSpPr>
        <p:spPr>
          <a:xfrm>
            <a:off x="5807945" y="2404534"/>
            <a:ext cx="4644000" cy="5130800"/>
          </a:xfrm>
        </p:spPr>
        <p:txBody>
          <a:bodyPr/>
          <a:lstStyle>
            <a:lvl1pPr>
              <a:spcBef>
                <a:spcPts val="1600"/>
              </a:spcBef>
              <a:defRPr baseline="0"/>
            </a:lvl1pPr>
            <a:lvl3pPr marL="2020367" indent="-457200">
              <a:buFont typeface="Arial"/>
              <a:buChar char="•"/>
              <a:defRPr/>
            </a:lvl3pPr>
            <a:lvl4pPr>
              <a:spcBef>
                <a:spcPts val="1104"/>
              </a:spcBef>
              <a:defRPr>
                <a:solidFill>
                  <a:srgbClr val="599A83"/>
                </a:solidFill>
              </a:defRPr>
            </a:lvl4pPr>
          </a:lstStyle>
          <a:p>
            <a:pPr lvl="0"/>
            <a:r>
              <a:rPr lang="en-CA" dirty="0"/>
              <a:t>Click to edit content. Keep in minimal on key point slides. Bullets are available for hierarchy.</a:t>
            </a:r>
          </a:p>
          <a:p>
            <a:pPr lvl="1"/>
            <a:r>
              <a:rPr lang="en-CA" dirty="0"/>
              <a:t>Second level</a:t>
            </a:r>
          </a:p>
          <a:p>
            <a:pPr lvl="2"/>
            <a:r>
              <a:rPr lang="en-CA" dirty="0"/>
              <a:t>Third level</a:t>
            </a:r>
          </a:p>
          <a:p>
            <a:pPr lvl="3"/>
            <a:r>
              <a:rPr lang="en-CA" dirty="0"/>
              <a:t>Fourth level</a:t>
            </a:r>
          </a:p>
        </p:txBody>
      </p:sp>
      <p:sp>
        <p:nvSpPr>
          <p:cNvPr id="10" name="Text Placeholder 5"/>
          <p:cNvSpPr>
            <a:spLocks noGrp="1"/>
          </p:cNvSpPr>
          <p:nvPr>
            <p:ph type="body" sz="quarter" idx="17" hasCustomPrompt="1"/>
          </p:nvPr>
        </p:nvSpPr>
        <p:spPr>
          <a:xfrm>
            <a:off x="10786183" y="2404534"/>
            <a:ext cx="4673448" cy="5130800"/>
          </a:xfrm>
        </p:spPr>
        <p:txBody>
          <a:bodyPr/>
          <a:lstStyle>
            <a:lvl1pPr>
              <a:spcBef>
                <a:spcPts val="1600"/>
              </a:spcBef>
              <a:defRPr baseline="0"/>
            </a:lvl1pPr>
            <a:lvl3pPr marL="2020367" indent="-457200">
              <a:buFont typeface="Arial"/>
              <a:buChar char="•"/>
              <a:defRPr/>
            </a:lvl3pPr>
            <a:lvl4pPr>
              <a:spcBef>
                <a:spcPts val="1104"/>
              </a:spcBef>
              <a:defRPr>
                <a:solidFill>
                  <a:srgbClr val="599A83"/>
                </a:solidFill>
              </a:defRPr>
            </a:lvl4pPr>
          </a:lstStyle>
          <a:p>
            <a:pPr lvl="0"/>
            <a:r>
              <a:rPr lang="en-CA" dirty="0"/>
              <a:t>Click to edit content. Keep in minimal on key point slides. Bullets are available for hierarchy.</a:t>
            </a:r>
          </a:p>
          <a:p>
            <a:pPr lvl="1"/>
            <a:r>
              <a:rPr lang="en-CA" dirty="0"/>
              <a:t>Second level</a:t>
            </a:r>
          </a:p>
          <a:p>
            <a:pPr lvl="2"/>
            <a:r>
              <a:rPr lang="en-CA" dirty="0"/>
              <a:t>Third level</a:t>
            </a:r>
          </a:p>
          <a:p>
            <a:pPr lvl="3"/>
            <a:r>
              <a:rPr lang="en-CA" dirty="0"/>
              <a:t>Fourth level</a:t>
            </a:r>
          </a:p>
        </p:txBody>
      </p:sp>
      <p:pic>
        <p:nvPicPr>
          <p:cNvPr id="11" name="Picture 10" descr="green-bar.eps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331201"/>
            <a:ext cx="16256000" cy="819342"/>
          </a:xfrm>
          <a:prstGeom prst="rect">
            <a:avLst/>
          </a:prstGeom>
        </p:spPr>
      </p:pic>
      <p:pic>
        <p:nvPicPr>
          <p:cNvPr id="12" name="Picture 11" descr="ac-icon.eps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703717" y="8595468"/>
            <a:ext cx="394669" cy="290809"/>
          </a:xfrm>
          <a:prstGeom prst="rect">
            <a:avLst/>
          </a:prstGeom>
        </p:spPr>
      </p:pic>
      <p:sp>
        <p:nvSpPr>
          <p:cNvPr id="13" name="Slide Number Placeholder 8"/>
          <p:cNvSpPr>
            <a:spLocks noGrp="1"/>
          </p:cNvSpPr>
          <p:nvPr>
            <p:ph type="sldNum" sz="quarter" idx="19"/>
          </p:nvPr>
        </p:nvSpPr>
        <p:spPr>
          <a:xfrm>
            <a:off x="199082" y="8497455"/>
            <a:ext cx="529132" cy="486834"/>
          </a:xfrm>
        </p:spPr>
        <p:txBody>
          <a:bodyPr/>
          <a:lstStyle>
            <a:lvl1pPr>
              <a:defRPr>
                <a:solidFill>
                  <a:schemeClr val="accent3"/>
                </a:solidFill>
              </a:defRPr>
            </a:lvl1pPr>
          </a:lstStyle>
          <a:p>
            <a:fld id="{DEF3F5F5-7776-394F-A41F-3BAFC9CC9F8E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95207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12880" y="666518"/>
            <a:ext cx="14631829" cy="1467081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/>
          <a:p>
            <a:r>
              <a:rPr lang="en-CA" dirty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2880" y="2133600"/>
            <a:ext cx="14631829" cy="520453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CA" dirty="0"/>
              <a:t>Click to edit Master text styles</a:t>
            </a:r>
          </a:p>
          <a:p>
            <a:pPr lvl="1"/>
            <a:r>
              <a:rPr lang="en-CA" dirty="0"/>
              <a:t>First level</a:t>
            </a:r>
          </a:p>
          <a:p>
            <a:pPr lvl="2"/>
            <a:r>
              <a:rPr lang="en-CA" dirty="0"/>
              <a:t>Second level</a:t>
            </a:r>
          </a:p>
          <a:p>
            <a:pPr lvl="0"/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12880" y="8475135"/>
            <a:ext cx="1180185" cy="486834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2100" b="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424084-422A-4246-8522-ECCBA4948A88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37881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1" r:id="rId2"/>
    <p:sldLayoutId id="2147483679" r:id="rId3"/>
    <p:sldLayoutId id="2147483686" r:id="rId4"/>
    <p:sldLayoutId id="2147483650" r:id="rId5"/>
    <p:sldLayoutId id="2147483693" r:id="rId6"/>
    <p:sldLayoutId id="2147483685" r:id="rId7"/>
    <p:sldLayoutId id="2147483687" r:id="rId8"/>
    <p:sldLayoutId id="2147483688" r:id="rId9"/>
    <p:sldLayoutId id="2147483689" r:id="rId10"/>
    <p:sldLayoutId id="2147483690" r:id="rId11"/>
    <p:sldLayoutId id="2147483691" r:id="rId12"/>
    <p:sldLayoutId id="2147483692" r:id="rId13"/>
    <p:sldLayoutId id="2147483694" r:id="rId14"/>
    <p:sldLayoutId id="2147483695" r:id="rId15"/>
    <p:sldLayoutId id="2147483696" r:id="rId16"/>
    <p:sldLayoutId id="2147483697" r:id="rId17"/>
    <p:sldLayoutId id="2147483677" r:id="rId18"/>
    <p:sldLayoutId id="2147483698" r:id="rId19"/>
    <p:sldLayoutId id="2147483699" r:id="rId20"/>
    <p:sldLayoutId id="2147483682" r:id="rId21"/>
    <p:sldLayoutId id="2147483654" r:id="rId22"/>
    <p:sldLayoutId id="2147483662" r:id="rId23"/>
    <p:sldLayoutId id="2147483683" r:id="rId24"/>
    <p:sldLayoutId id="2147483684" r:id="rId25"/>
    <p:sldLayoutId id="2147483664" r:id="rId26"/>
    <p:sldLayoutId id="2147483700" r:id="rId27"/>
    <p:sldLayoutId id="2147483701" r:id="rId28"/>
    <p:sldLayoutId id="2147483657" r:id="rId29"/>
    <p:sldLayoutId id="2147483674" r:id="rId30"/>
    <p:sldLayoutId id="2147483675" r:id="rId31"/>
    <p:sldLayoutId id="2147483681" r:id="rId32"/>
    <p:sldLayoutId id="2147483667" r:id="rId33"/>
    <p:sldLayoutId id="2147483680" r:id="rId34"/>
    <p:sldLayoutId id="2147483702" r:id="rId35"/>
  </p:sldLayoutIdLst>
  <p:hf hdr="0" ftr="0" dt="0"/>
  <p:txStyles>
    <p:titleStyle>
      <a:lvl1pPr algn="l" defTabSz="781583" rtl="0" eaLnBrk="1" latinLnBrk="0" hangingPunct="1">
        <a:lnSpc>
          <a:spcPct val="80000"/>
        </a:lnSpc>
        <a:spcBef>
          <a:spcPct val="0"/>
        </a:spcBef>
        <a:buNone/>
        <a:defRPr sz="7200" kern="1200">
          <a:solidFill>
            <a:schemeClr val="accent5"/>
          </a:solidFill>
          <a:latin typeface="+mj-lt"/>
          <a:ea typeface="+mj-ea"/>
          <a:cs typeface="+mj-cs"/>
        </a:defRPr>
      </a:lvl1pPr>
    </p:titleStyle>
    <p:bodyStyle>
      <a:lvl1pPr marL="0" indent="0" algn="l" defTabSz="781583" rtl="0" eaLnBrk="1" latinLnBrk="0" hangingPunct="1">
        <a:lnSpc>
          <a:spcPct val="110000"/>
        </a:lnSpc>
        <a:spcBef>
          <a:spcPct val="20000"/>
        </a:spcBef>
        <a:buClr>
          <a:schemeClr val="accent2"/>
        </a:buClr>
        <a:buFontTx/>
        <a:buNone/>
        <a:defRPr sz="3200" kern="1200">
          <a:solidFill>
            <a:schemeClr val="accent5"/>
          </a:solidFill>
          <a:latin typeface="+mn-lt"/>
          <a:ea typeface="+mn-ea"/>
          <a:cs typeface="+mn-cs"/>
        </a:defRPr>
      </a:lvl1pPr>
      <a:lvl2pPr marL="1270073" indent="-488490" algn="l" defTabSz="781583" rtl="0" eaLnBrk="1" latinLnBrk="0" hangingPunct="1">
        <a:lnSpc>
          <a:spcPct val="110000"/>
        </a:lnSpc>
        <a:spcBef>
          <a:spcPct val="20000"/>
        </a:spcBef>
        <a:buClr>
          <a:schemeClr val="accent2"/>
        </a:buClr>
        <a:buSzPct val="75000"/>
        <a:buFont typeface="Arial"/>
        <a:buChar char="•"/>
        <a:defRPr sz="3200" kern="1200">
          <a:solidFill>
            <a:schemeClr val="accent5"/>
          </a:solidFill>
          <a:latin typeface="+mn-lt"/>
          <a:ea typeface="+mn-ea"/>
          <a:cs typeface="+mn-cs"/>
        </a:defRPr>
      </a:lvl2pPr>
      <a:lvl3pPr marL="2020367" indent="-457200" algn="l" defTabSz="781583" rtl="0" eaLnBrk="1" latinLnBrk="0" hangingPunct="1">
        <a:lnSpc>
          <a:spcPct val="110000"/>
        </a:lnSpc>
        <a:spcBef>
          <a:spcPct val="20000"/>
        </a:spcBef>
        <a:buClr>
          <a:schemeClr val="accent2"/>
        </a:buClr>
        <a:buSzPct val="60000"/>
        <a:buFont typeface="Wingdings" charset="2"/>
        <a:buChar char="§"/>
        <a:defRPr sz="3200" kern="1200" baseline="0">
          <a:solidFill>
            <a:schemeClr val="accent5"/>
          </a:solidFill>
          <a:latin typeface="+mn-lt"/>
          <a:ea typeface="+mn-ea"/>
          <a:cs typeface="+mn-cs"/>
        </a:defRPr>
      </a:lvl3pPr>
      <a:lvl4pPr marL="2735542" indent="-390792" algn="l" defTabSz="781583" rtl="0" eaLnBrk="1" latinLnBrk="0" hangingPunct="1">
        <a:lnSpc>
          <a:spcPct val="120000"/>
        </a:lnSpc>
        <a:spcBef>
          <a:spcPct val="20000"/>
        </a:spcBef>
        <a:buClr>
          <a:schemeClr val="accent2"/>
        </a:buClr>
        <a:buSzPct val="90000"/>
        <a:buFont typeface="Arial"/>
        <a:buChar char="–"/>
        <a:defRPr sz="2100" kern="1200">
          <a:solidFill>
            <a:schemeClr val="accent4"/>
          </a:solidFill>
          <a:latin typeface="+mn-lt"/>
          <a:ea typeface="+mn-ea"/>
          <a:cs typeface="+mn-cs"/>
        </a:defRPr>
      </a:lvl4pPr>
      <a:lvl5pPr marL="3517125" indent="-390792" algn="l" defTabSz="781583" rtl="0" eaLnBrk="1" latinLnBrk="0" hangingPunct="1">
        <a:spcBef>
          <a:spcPct val="20000"/>
        </a:spcBef>
        <a:buFont typeface="Arial"/>
        <a:buChar char="»"/>
        <a:defRPr sz="3400" kern="1200">
          <a:solidFill>
            <a:schemeClr val="accent5"/>
          </a:solidFill>
          <a:latin typeface="+mn-lt"/>
          <a:ea typeface="+mn-ea"/>
          <a:cs typeface="+mn-cs"/>
        </a:defRPr>
      </a:lvl5pPr>
      <a:lvl6pPr marL="4298709" indent="-390792" algn="l" defTabSz="781583" rtl="0" eaLnBrk="1" latinLnBrk="0" hangingPunct="1">
        <a:spcBef>
          <a:spcPct val="20000"/>
        </a:spcBef>
        <a:buFont typeface="Arial"/>
        <a:buChar char="•"/>
        <a:defRPr sz="3400" kern="1200">
          <a:solidFill>
            <a:schemeClr val="tx1"/>
          </a:solidFill>
          <a:latin typeface="+mn-lt"/>
          <a:ea typeface="+mn-ea"/>
          <a:cs typeface="+mn-cs"/>
        </a:defRPr>
      </a:lvl6pPr>
      <a:lvl7pPr marL="5080292" indent="-390792" algn="l" defTabSz="781583" rtl="0" eaLnBrk="1" latinLnBrk="0" hangingPunct="1">
        <a:spcBef>
          <a:spcPct val="20000"/>
        </a:spcBef>
        <a:buFont typeface="Arial"/>
        <a:buChar char="•"/>
        <a:defRPr sz="3400" kern="1200">
          <a:solidFill>
            <a:schemeClr val="tx1"/>
          </a:solidFill>
          <a:latin typeface="+mn-lt"/>
          <a:ea typeface="+mn-ea"/>
          <a:cs typeface="+mn-cs"/>
        </a:defRPr>
      </a:lvl7pPr>
      <a:lvl8pPr marL="5861876" indent="-390792" algn="l" defTabSz="781583" rtl="0" eaLnBrk="1" latinLnBrk="0" hangingPunct="1">
        <a:spcBef>
          <a:spcPct val="20000"/>
        </a:spcBef>
        <a:buFont typeface="Arial"/>
        <a:buChar char="•"/>
        <a:defRPr sz="3400" kern="1200">
          <a:solidFill>
            <a:schemeClr val="tx1"/>
          </a:solidFill>
          <a:latin typeface="+mn-lt"/>
          <a:ea typeface="+mn-ea"/>
          <a:cs typeface="+mn-cs"/>
        </a:defRPr>
      </a:lvl8pPr>
      <a:lvl9pPr marL="6643459" indent="-390792" algn="l" defTabSz="781583" rtl="0" eaLnBrk="1" latinLnBrk="0" hangingPunct="1">
        <a:spcBef>
          <a:spcPct val="20000"/>
        </a:spcBef>
        <a:buFont typeface="Arial"/>
        <a:buChar char="•"/>
        <a:defRPr sz="3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81583" rtl="0" eaLnBrk="1" latinLnBrk="0" hangingPunct="1">
        <a:defRPr sz="3100" kern="1200">
          <a:solidFill>
            <a:schemeClr val="tx1"/>
          </a:solidFill>
          <a:latin typeface="+mn-lt"/>
          <a:ea typeface="+mn-ea"/>
          <a:cs typeface="+mn-cs"/>
        </a:defRPr>
      </a:lvl1pPr>
      <a:lvl2pPr marL="781583" algn="l" defTabSz="781583" rtl="0" eaLnBrk="1" latinLnBrk="0" hangingPunct="1"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563167" algn="l" defTabSz="781583" rtl="0" eaLnBrk="1" latinLnBrk="0" hangingPunct="1">
        <a:defRPr sz="3100" kern="1200">
          <a:solidFill>
            <a:schemeClr val="tx1"/>
          </a:solidFill>
          <a:latin typeface="+mn-lt"/>
          <a:ea typeface="+mn-ea"/>
          <a:cs typeface="+mn-cs"/>
        </a:defRPr>
      </a:lvl3pPr>
      <a:lvl4pPr marL="2344750" algn="l" defTabSz="781583" rtl="0" eaLnBrk="1" latinLnBrk="0" hangingPunct="1">
        <a:defRPr sz="3100" kern="1200">
          <a:solidFill>
            <a:schemeClr val="tx1"/>
          </a:solidFill>
          <a:latin typeface="+mn-lt"/>
          <a:ea typeface="+mn-ea"/>
          <a:cs typeface="+mn-cs"/>
        </a:defRPr>
      </a:lvl4pPr>
      <a:lvl5pPr marL="3126334" algn="l" defTabSz="781583" rtl="0" eaLnBrk="1" latinLnBrk="0" hangingPunct="1">
        <a:defRPr sz="3100" kern="1200">
          <a:solidFill>
            <a:schemeClr val="tx1"/>
          </a:solidFill>
          <a:latin typeface="+mn-lt"/>
          <a:ea typeface="+mn-ea"/>
          <a:cs typeface="+mn-cs"/>
        </a:defRPr>
      </a:lvl5pPr>
      <a:lvl6pPr marL="3907917" algn="l" defTabSz="781583" rtl="0" eaLnBrk="1" latinLnBrk="0" hangingPunct="1">
        <a:defRPr sz="3100" kern="1200">
          <a:solidFill>
            <a:schemeClr val="tx1"/>
          </a:solidFill>
          <a:latin typeface="+mn-lt"/>
          <a:ea typeface="+mn-ea"/>
          <a:cs typeface="+mn-cs"/>
        </a:defRPr>
      </a:lvl6pPr>
      <a:lvl7pPr marL="4689500" algn="l" defTabSz="781583" rtl="0" eaLnBrk="1" latinLnBrk="0" hangingPunct="1">
        <a:defRPr sz="3100" kern="1200">
          <a:solidFill>
            <a:schemeClr val="tx1"/>
          </a:solidFill>
          <a:latin typeface="+mn-lt"/>
          <a:ea typeface="+mn-ea"/>
          <a:cs typeface="+mn-cs"/>
        </a:defRPr>
      </a:lvl7pPr>
      <a:lvl8pPr marL="5471084" algn="l" defTabSz="781583" rtl="0" eaLnBrk="1" latinLnBrk="0" hangingPunct="1">
        <a:defRPr sz="3100" kern="1200">
          <a:solidFill>
            <a:schemeClr val="tx1"/>
          </a:solidFill>
          <a:latin typeface="+mn-lt"/>
          <a:ea typeface="+mn-ea"/>
          <a:cs typeface="+mn-cs"/>
        </a:defRPr>
      </a:lvl8pPr>
      <a:lvl9pPr marL="6252667" algn="l" defTabSz="781583" rtl="0" eaLnBrk="1" latinLnBrk="0" hangingPunct="1">
        <a:defRPr sz="3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28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creativecommons.org/licenses/by-sa/4.0" TargetMode="External"/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2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2882" y="1716573"/>
            <a:ext cx="10876610" cy="2180690"/>
          </a:xfrm>
        </p:spPr>
        <p:txBody>
          <a:bodyPr>
            <a:normAutofit/>
          </a:bodyPr>
          <a:lstStyle/>
          <a:p>
            <a:r>
              <a:rPr lang="en-US" dirty="0"/>
              <a:t>Design Thinking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Innovation with Purpose</a:t>
            </a:r>
          </a:p>
        </p:txBody>
      </p:sp>
    </p:spTree>
    <p:extLst>
      <p:ext uri="{BB962C8B-B14F-4D97-AF65-F5344CB8AC3E}">
        <p14:creationId xmlns:p14="http://schemas.microsoft.com/office/powerpoint/2010/main" val="36958137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812881" y="768365"/>
            <a:ext cx="9475914" cy="578521"/>
          </a:xfrm>
        </p:spPr>
        <p:txBody>
          <a:bodyPr/>
          <a:lstStyle/>
          <a:p>
            <a:r>
              <a:rPr lang="en-US" dirty="0">
                <a:latin typeface="Helvetica" panose="020B0604020202020204" pitchFamily="34" charset="0"/>
                <a:cs typeface="Helvetica" panose="020B0604020202020204" pitchFamily="34" charset="0"/>
              </a:rPr>
              <a:t>Define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>
          <a:xfrm>
            <a:off x="199082" y="8497455"/>
            <a:ext cx="529132" cy="486834"/>
          </a:xfrm>
        </p:spPr>
        <p:txBody>
          <a:bodyPr/>
          <a:lstStyle/>
          <a:p>
            <a:fld id="{DEF3F5F5-7776-394F-A41F-3BAFC9CC9F8E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5"/>
          </p:nvPr>
        </p:nvSpPr>
        <p:spPr>
          <a:xfrm>
            <a:off x="812881" y="1902941"/>
            <a:ext cx="14904913" cy="6203091"/>
          </a:xfrm>
        </p:spPr>
        <p:txBody>
          <a:bodyPr/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What is the real need?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How might you solve the need?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What resources do you have on hand?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How long can this take?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How much can you afford to spend?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How will you know if it is working?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146866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812881" y="768365"/>
            <a:ext cx="9475914" cy="578521"/>
          </a:xfrm>
        </p:spPr>
        <p:txBody>
          <a:bodyPr/>
          <a:lstStyle/>
          <a:p>
            <a:r>
              <a:rPr lang="en-US" dirty="0">
                <a:latin typeface="Helvetica" panose="020B0604020202020204" pitchFamily="34" charset="0"/>
                <a:cs typeface="Helvetica" panose="020B0604020202020204" pitchFamily="34" charset="0"/>
              </a:rPr>
              <a:t>Ideate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>
          <a:xfrm>
            <a:off x="199082" y="8497455"/>
            <a:ext cx="529132" cy="486834"/>
          </a:xfrm>
        </p:spPr>
        <p:txBody>
          <a:bodyPr/>
          <a:lstStyle/>
          <a:p>
            <a:fld id="{DEF3F5F5-7776-394F-A41F-3BAFC9CC9F8E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5"/>
          </p:nvPr>
        </p:nvSpPr>
        <p:spPr>
          <a:xfrm>
            <a:off x="812881" y="1902941"/>
            <a:ext cx="14904913" cy="6203091"/>
          </a:xfrm>
        </p:spPr>
        <p:txBody>
          <a:bodyPr/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>
                <a:latin typeface="Helvetica" panose="020B0604020202020204" pitchFamily="34" charset="0"/>
                <a:cs typeface="Helvetica" panose="020B0604020202020204" pitchFamily="34" charset="0"/>
              </a:rPr>
              <a:t>Based on what you know, what can you do?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>
                <a:latin typeface="Helvetica" panose="020B0604020202020204" pitchFamily="34" charset="0"/>
                <a:cs typeface="Helvetica" panose="020B0604020202020204" pitchFamily="34" charset="0"/>
              </a:rPr>
              <a:t>Come up with as many solutions as possible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>
                <a:latin typeface="Helvetica" panose="020B0604020202020204" pitchFamily="34" charset="0"/>
                <a:cs typeface="Helvetica" panose="020B0604020202020204" pitchFamily="34" charset="0"/>
              </a:rPr>
              <a:t>Don’t eliminate any ideas yet. The best ideas are usually close to the crazy ones.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>
                <a:latin typeface="Helvetica" panose="020B0604020202020204" pitchFamily="34" charset="0"/>
                <a:cs typeface="Helvetica" panose="020B0604020202020204" pitchFamily="34" charset="0"/>
              </a:rPr>
              <a:t>What are your success indicators?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85309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812881" y="768365"/>
            <a:ext cx="9475914" cy="578521"/>
          </a:xfrm>
        </p:spPr>
        <p:txBody>
          <a:bodyPr/>
          <a:lstStyle/>
          <a:p>
            <a:r>
              <a:rPr lang="en-US" dirty="0">
                <a:latin typeface="Helvetica" panose="020B0604020202020204" pitchFamily="34" charset="0"/>
                <a:cs typeface="Helvetica" panose="020B0604020202020204" pitchFamily="34" charset="0"/>
              </a:rPr>
              <a:t>Prototype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>
          <a:xfrm>
            <a:off x="199082" y="8497455"/>
            <a:ext cx="529132" cy="486834"/>
          </a:xfrm>
        </p:spPr>
        <p:txBody>
          <a:bodyPr/>
          <a:lstStyle/>
          <a:p>
            <a:fld id="{DEF3F5F5-7776-394F-A41F-3BAFC9CC9F8E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5"/>
          </p:nvPr>
        </p:nvSpPr>
        <p:spPr>
          <a:xfrm>
            <a:off x="812881" y="1902941"/>
            <a:ext cx="14904913" cy="6203091"/>
          </a:xfrm>
        </p:spPr>
        <p:txBody>
          <a:bodyPr/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Look at all of your ideas and pick one to test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The perfect prototype is:</a:t>
            </a:r>
          </a:p>
          <a:p>
            <a:pPr marL="1727273" lvl="1" indent="-457200">
              <a:buFont typeface="Arial" panose="020B0604020202020204" pitchFamily="34" charset="0"/>
              <a:buChar char="•"/>
            </a:pPr>
            <a:r>
              <a:rPr lang="en-US" dirty="0"/>
              <a:t>Easy to build </a:t>
            </a:r>
          </a:p>
          <a:p>
            <a:pPr marL="1727273" lvl="1" indent="-457200">
              <a:buFont typeface="Arial" panose="020B0604020202020204" pitchFamily="34" charset="0"/>
              <a:buChar char="•"/>
            </a:pPr>
            <a:r>
              <a:rPr lang="en-US" dirty="0"/>
              <a:t>Easy to test</a:t>
            </a:r>
          </a:p>
          <a:p>
            <a:pPr marL="1727273" lvl="1" indent="-457200">
              <a:buFont typeface="Arial" panose="020B0604020202020204" pitchFamily="34" charset="0"/>
              <a:buChar char="•"/>
            </a:pPr>
            <a:r>
              <a:rPr lang="en-US"/>
              <a:t>Shows results</a:t>
            </a:r>
            <a:endParaRPr lang="en-US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Create a limited feature set offering (MVP)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725921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812881" y="768365"/>
            <a:ext cx="9475914" cy="578521"/>
          </a:xfrm>
        </p:spPr>
        <p:txBody>
          <a:bodyPr/>
          <a:lstStyle/>
          <a:p>
            <a:r>
              <a:rPr lang="en-US" dirty="0">
                <a:latin typeface="Helvetica" panose="020B0604020202020204" pitchFamily="34" charset="0"/>
                <a:cs typeface="Helvetica" panose="020B0604020202020204" pitchFamily="34" charset="0"/>
              </a:rPr>
              <a:t>Test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>
          <a:xfrm>
            <a:off x="199082" y="8497455"/>
            <a:ext cx="529132" cy="486834"/>
          </a:xfrm>
        </p:spPr>
        <p:txBody>
          <a:bodyPr/>
          <a:lstStyle/>
          <a:p>
            <a:fld id="{DEF3F5F5-7776-394F-A41F-3BAFC9CC9F8E}" type="slidenum">
              <a:rPr lang="en-US" smtClean="0"/>
              <a:pPr/>
              <a:t>13</a:t>
            </a:fld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5"/>
          </p:nvPr>
        </p:nvSpPr>
        <p:spPr>
          <a:xfrm>
            <a:off x="812881" y="1902941"/>
            <a:ext cx="14904913" cy="6203091"/>
          </a:xfrm>
        </p:spPr>
        <p:txBody>
          <a:bodyPr/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>
                <a:latin typeface="Helvetica" panose="020B0604020202020204" pitchFamily="34" charset="0"/>
                <a:cs typeface="Helvetica" panose="020B0604020202020204" pitchFamily="34" charset="0"/>
              </a:rPr>
              <a:t>Get your prototype in front of people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>
                <a:latin typeface="Helvetica" panose="020B0604020202020204" pitchFamily="34" charset="0"/>
                <a:cs typeface="Helvetica" panose="020B0604020202020204" pitchFamily="34" charset="0"/>
              </a:rPr>
              <a:t>Watch them use it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>
                <a:latin typeface="Helvetica" panose="020B0604020202020204" pitchFamily="34" charset="0"/>
                <a:cs typeface="Helvetica" panose="020B0604020202020204" pitchFamily="34" charset="0"/>
              </a:rPr>
              <a:t>Get their feedback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>
                <a:latin typeface="Helvetica" panose="020B0604020202020204" pitchFamily="34" charset="0"/>
                <a:cs typeface="Helvetica" panose="020B0604020202020204" pitchFamily="34" charset="0"/>
              </a:rPr>
              <a:t>Don’t take anything personally. Criticism of your prototype is not an attack on you.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>
                <a:latin typeface="Helvetica" panose="020B0604020202020204" pitchFamily="34" charset="0"/>
                <a:cs typeface="Helvetica" panose="020B0604020202020204" pitchFamily="34" charset="0"/>
              </a:rPr>
              <a:t>If it works, keep doing it.</a:t>
            </a:r>
          </a:p>
        </p:txBody>
      </p:sp>
    </p:spTree>
    <p:extLst>
      <p:ext uri="{BB962C8B-B14F-4D97-AF65-F5344CB8AC3E}">
        <p14:creationId xmlns:p14="http://schemas.microsoft.com/office/powerpoint/2010/main" val="326462708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812881" y="768365"/>
            <a:ext cx="9475914" cy="578521"/>
          </a:xfrm>
        </p:spPr>
        <p:txBody>
          <a:bodyPr/>
          <a:lstStyle/>
          <a:p>
            <a:r>
              <a:rPr lang="en-US" dirty="0">
                <a:latin typeface="Helvetica" panose="020B0604020202020204" pitchFamily="34" charset="0"/>
                <a:cs typeface="Helvetica" panose="020B0604020202020204" pitchFamily="34" charset="0"/>
              </a:rPr>
              <a:t>How it Usually Goes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>
          <a:xfrm>
            <a:off x="199082" y="8497455"/>
            <a:ext cx="529132" cy="486834"/>
          </a:xfrm>
        </p:spPr>
        <p:txBody>
          <a:bodyPr/>
          <a:lstStyle/>
          <a:p>
            <a:fld id="{DEF3F5F5-7776-394F-A41F-3BAFC9CC9F8E}" type="slidenum">
              <a:rPr lang="en-US" smtClean="0"/>
              <a:pPr/>
              <a:t>14</a:t>
            </a:fld>
            <a:endParaRPr lang="en-US" dirty="0"/>
          </a:p>
        </p:txBody>
      </p:sp>
      <p:sp>
        <p:nvSpPr>
          <p:cNvPr id="3" name="Hexagon 2">
            <a:extLst>
              <a:ext uri="{FF2B5EF4-FFF2-40B4-BE49-F238E27FC236}">
                <a16:creationId xmlns:a16="http://schemas.microsoft.com/office/drawing/2014/main" id="{750CA33F-A4F2-44C6-908A-B4744173A829}"/>
              </a:ext>
            </a:extLst>
          </p:cNvPr>
          <p:cNvSpPr/>
          <p:nvPr/>
        </p:nvSpPr>
        <p:spPr>
          <a:xfrm>
            <a:off x="1857997" y="2436057"/>
            <a:ext cx="2671010" cy="2302595"/>
          </a:xfrm>
          <a:prstGeom prst="hexagon">
            <a:avLst/>
          </a:prstGeom>
          <a:solidFill>
            <a:srgbClr val="DC6C82"/>
          </a:solidFill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700" dirty="0" err="1"/>
              <a:t>Empathise</a:t>
            </a:r>
            <a:endParaRPr lang="en-CA" sz="2700" dirty="0"/>
          </a:p>
        </p:txBody>
      </p:sp>
      <p:sp>
        <p:nvSpPr>
          <p:cNvPr id="7" name="Hexagon 6">
            <a:extLst>
              <a:ext uri="{FF2B5EF4-FFF2-40B4-BE49-F238E27FC236}">
                <a16:creationId xmlns:a16="http://schemas.microsoft.com/office/drawing/2014/main" id="{98188441-6948-42C0-962B-238C60F169CE}"/>
              </a:ext>
            </a:extLst>
          </p:cNvPr>
          <p:cNvSpPr/>
          <p:nvPr/>
        </p:nvSpPr>
        <p:spPr>
          <a:xfrm>
            <a:off x="4842224" y="2436057"/>
            <a:ext cx="2671010" cy="2302595"/>
          </a:xfrm>
          <a:prstGeom prst="hexagon">
            <a:avLst/>
          </a:prstGeom>
          <a:solidFill>
            <a:srgbClr val="A084AB"/>
          </a:solidFill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2700" dirty="0">
                <a:effectLst/>
                <a:latin typeface="Arial" panose="020B0604020202020204" pitchFamily="34" charset="0"/>
              </a:rPr>
              <a:t>Define</a:t>
            </a:r>
            <a:endParaRPr lang="en-CA" sz="2700" dirty="0"/>
          </a:p>
        </p:txBody>
      </p:sp>
      <p:sp>
        <p:nvSpPr>
          <p:cNvPr id="9" name="Hexagon 8">
            <a:extLst>
              <a:ext uri="{FF2B5EF4-FFF2-40B4-BE49-F238E27FC236}">
                <a16:creationId xmlns:a16="http://schemas.microsoft.com/office/drawing/2014/main" id="{3FC7B796-B07B-49BC-8F6B-3EEE2110F699}"/>
              </a:ext>
            </a:extLst>
          </p:cNvPr>
          <p:cNvSpPr/>
          <p:nvPr/>
        </p:nvSpPr>
        <p:spPr>
          <a:xfrm>
            <a:off x="7762413" y="2430461"/>
            <a:ext cx="2671010" cy="2302595"/>
          </a:xfrm>
          <a:prstGeom prst="hexagon">
            <a:avLst/>
          </a:prstGeom>
          <a:solidFill>
            <a:srgbClr val="5F879F"/>
          </a:solidFill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700" dirty="0"/>
              <a:t>Ideate</a:t>
            </a:r>
            <a:endParaRPr lang="en-CA" sz="2700" dirty="0"/>
          </a:p>
        </p:txBody>
      </p:sp>
      <p:sp>
        <p:nvSpPr>
          <p:cNvPr id="10" name="Hexagon 9">
            <a:extLst>
              <a:ext uri="{FF2B5EF4-FFF2-40B4-BE49-F238E27FC236}">
                <a16:creationId xmlns:a16="http://schemas.microsoft.com/office/drawing/2014/main" id="{2E6E31AE-494E-438C-8C19-0F633B4AB73A}"/>
              </a:ext>
            </a:extLst>
          </p:cNvPr>
          <p:cNvSpPr/>
          <p:nvPr/>
        </p:nvSpPr>
        <p:spPr>
          <a:xfrm>
            <a:off x="10995819" y="2472956"/>
            <a:ext cx="2671010" cy="2302595"/>
          </a:xfrm>
          <a:prstGeom prst="hexagon">
            <a:avLst/>
          </a:prstGeom>
          <a:solidFill>
            <a:srgbClr val="85CFC9"/>
          </a:solidFill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700" dirty="0"/>
              <a:t>Prototype</a:t>
            </a:r>
            <a:endParaRPr lang="en-CA" sz="2700" dirty="0"/>
          </a:p>
        </p:txBody>
      </p:sp>
      <p:sp>
        <p:nvSpPr>
          <p:cNvPr id="11" name="Hexagon 10">
            <a:extLst>
              <a:ext uri="{FF2B5EF4-FFF2-40B4-BE49-F238E27FC236}">
                <a16:creationId xmlns:a16="http://schemas.microsoft.com/office/drawing/2014/main" id="{7CCCE73D-2E24-43A8-801C-0BE0E05DD2EC}"/>
              </a:ext>
            </a:extLst>
          </p:cNvPr>
          <p:cNvSpPr/>
          <p:nvPr/>
        </p:nvSpPr>
        <p:spPr>
          <a:xfrm>
            <a:off x="9185258" y="5058611"/>
            <a:ext cx="2671010" cy="2302595"/>
          </a:xfrm>
          <a:prstGeom prst="hexagon">
            <a:avLst/>
          </a:prstGeom>
          <a:solidFill>
            <a:srgbClr val="EDB875"/>
          </a:solidFill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700" dirty="0"/>
              <a:t>Test</a:t>
            </a:r>
            <a:endParaRPr lang="en-CA" sz="2700" dirty="0"/>
          </a:p>
        </p:txBody>
      </p:sp>
      <p:sp>
        <p:nvSpPr>
          <p:cNvPr id="13" name="Arrow: Chevron 12">
            <a:extLst>
              <a:ext uri="{FF2B5EF4-FFF2-40B4-BE49-F238E27FC236}">
                <a16:creationId xmlns:a16="http://schemas.microsoft.com/office/drawing/2014/main" id="{5D4EAEF7-D1B7-4012-8B0C-15764E078283}"/>
              </a:ext>
            </a:extLst>
          </p:cNvPr>
          <p:cNvSpPr/>
          <p:nvPr/>
        </p:nvSpPr>
        <p:spPr>
          <a:xfrm>
            <a:off x="4265645" y="3272690"/>
            <a:ext cx="401319" cy="578522"/>
          </a:xfrm>
          <a:prstGeom prst="chevron">
            <a:avLst/>
          </a:prstGeom>
          <a:solidFill>
            <a:schemeClr val="bg2">
              <a:lumMod val="85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>
              <a:solidFill>
                <a:schemeClr val="tx1"/>
              </a:solidFill>
            </a:endParaRPr>
          </a:p>
        </p:txBody>
      </p:sp>
      <p:sp>
        <p:nvSpPr>
          <p:cNvPr id="14" name="Arrow: Chevron 13">
            <a:extLst>
              <a:ext uri="{FF2B5EF4-FFF2-40B4-BE49-F238E27FC236}">
                <a16:creationId xmlns:a16="http://schemas.microsoft.com/office/drawing/2014/main" id="{B5E11105-8E2E-400F-A761-33A8B068B42F}"/>
              </a:ext>
            </a:extLst>
          </p:cNvPr>
          <p:cNvSpPr/>
          <p:nvPr/>
        </p:nvSpPr>
        <p:spPr>
          <a:xfrm>
            <a:off x="7236504" y="3298450"/>
            <a:ext cx="401319" cy="578522"/>
          </a:xfrm>
          <a:prstGeom prst="chevron">
            <a:avLst/>
          </a:prstGeom>
          <a:solidFill>
            <a:schemeClr val="bg2">
              <a:lumMod val="85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>
              <a:solidFill>
                <a:schemeClr val="tx1"/>
              </a:solidFill>
            </a:endParaRPr>
          </a:p>
        </p:txBody>
      </p:sp>
      <p:sp>
        <p:nvSpPr>
          <p:cNvPr id="15" name="Arrow: Chevron 14">
            <a:extLst>
              <a:ext uri="{FF2B5EF4-FFF2-40B4-BE49-F238E27FC236}">
                <a16:creationId xmlns:a16="http://schemas.microsoft.com/office/drawing/2014/main" id="{8AB6E3D7-82A4-4D0D-AD86-3CC423300247}"/>
              </a:ext>
            </a:extLst>
          </p:cNvPr>
          <p:cNvSpPr/>
          <p:nvPr/>
        </p:nvSpPr>
        <p:spPr>
          <a:xfrm>
            <a:off x="10214422" y="3298092"/>
            <a:ext cx="401319" cy="578522"/>
          </a:xfrm>
          <a:prstGeom prst="chevron">
            <a:avLst/>
          </a:prstGeom>
          <a:solidFill>
            <a:schemeClr val="bg2">
              <a:lumMod val="85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>
              <a:solidFill>
                <a:schemeClr val="tx1"/>
              </a:solidFill>
            </a:endParaRPr>
          </a:p>
        </p:txBody>
      </p:sp>
      <p:sp>
        <p:nvSpPr>
          <p:cNvPr id="16" name="Arrow: Chevron 15">
            <a:extLst>
              <a:ext uri="{FF2B5EF4-FFF2-40B4-BE49-F238E27FC236}">
                <a16:creationId xmlns:a16="http://schemas.microsoft.com/office/drawing/2014/main" id="{98C32088-CC1A-430A-976E-91C73B515E01}"/>
              </a:ext>
            </a:extLst>
          </p:cNvPr>
          <p:cNvSpPr/>
          <p:nvPr/>
        </p:nvSpPr>
        <p:spPr>
          <a:xfrm rot="7244405">
            <a:off x="11411622" y="4469306"/>
            <a:ext cx="401319" cy="578522"/>
          </a:xfrm>
          <a:prstGeom prst="chevron">
            <a:avLst/>
          </a:prstGeom>
          <a:solidFill>
            <a:schemeClr val="bg2">
              <a:lumMod val="85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>
              <a:solidFill>
                <a:schemeClr val="tx1"/>
              </a:solidFill>
            </a:endParaRPr>
          </a:p>
        </p:txBody>
      </p:sp>
      <p:sp>
        <p:nvSpPr>
          <p:cNvPr id="18" name="Arrow: Chevron 17">
            <a:extLst>
              <a:ext uri="{FF2B5EF4-FFF2-40B4-BE49-F238E27FC236}">
                <a16:creationId xmlns:a16="http://schemas.microsoft.com/office/drawing/2014/main" id="{C1634844-A7D6-4436-B49E-D400263E5E5C}"/>
              </a:ext>
            </a:extLst>
          </p:cNvPr>
          <p:cNvSpPr/>
          <p:nvPr/>
        </p:nvSpPr>
        <p:spPr>
          <a:xfrm rot="14227097">
            <a:off x="9526536" y="4811844"/>
            <a:ext cx="401319" cy="578522"/>
          </a:xfrm>
          <a:prstGeom prst="chevron">
            <a:avLst/>
          </a:prstGeom>
          <a:solidFill>
            <a:schemeClr val="bg2">
              <a:lumMod val="85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4186838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C783B5-FBE1-4FE9-8565-21FA0944CE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Implementing</a:t>
            </a:r>
            <a:br>
              <a:rPr lang="en-CA" dirty="0"/>
            </a:br>
            <a:r>
              <a:rPr lang="en-CA" sz="3600" dirty="0">
                <a:solidFill>
                  <a:schemeClr val="accent4">
                    <a:lumMod val="75000"/>
                  </a:schemeClr>
                </a:solidFill>
              </a:rPr>
              <a:t>The Final Phase?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0E1A7C1-9958-4991-A863-8A9EEC61937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CA" dirty="0"/>
              <a:t>Very few products stay the same for more than a few years.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CA" dirty="0"/>
              <a:t>Once you’ve solved one need more will appear.</a:t>
            </a:r>
          </a:p>
          <a:p>
            <a:endParaRPr lang="en-CA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2AD5137-20CA-4B2A-B5BE-07600B3990CD}"/>
              </a:ext>
            </a:extLst>
          </p:cNvPr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DEF3F5F5-7776-394F-A41F-3BAFC9CC9F8E}" type="slidenum">
              <a:rPr lang="en-US" smtClean="0"/>
              <a:pPr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343427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Helvetica" panose="020B0604020202020204" pitchFamily="34" charset="0"/>
                <a:cs typeface="Helvetica" panose="020B0604020202020204" pitchFamily="34" charset="0"/>
              </a:rPr>
              <a:t>Iterative Design</a:t>
            </a:r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latin typeface="Helvetica" panose="020B0604020202020204" pitchFamily="34" charset="0"/>
                <a:cs typeface="Helvetica" panose="020B0604020202020204" pitchFamily="34" charset="0"/>
              </a:rPr>
              <a:t>Making it happen in small steps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EF3F5F5-7776-394F-A41F-3BAFC9CC9F8E}" type="slidenum">
              <a:rPr lang="en-US" smtClean="0"/>
              <a:pPr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160707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812881" y="768365"/>
            <a:ext cx="9475914" cy="578521"/>
          </a:xfrm>
        </p:spPr>
        <p:txBody>
          <a:bodyPr/>
          <a:lstStyle/>
          <a:p>
            <a:r>
              <a:rPr lang="en-US" dirty="0">
                <a:latin typeface="Helvetica" panose="020B0604020202020204" pitchFamily="34" charset="0"/>
                <a:cs typeface="Helvetica" panose="020B0604020202020204" pitchFamily="34" charset="0"/>
              </a:rPr>
              <a:t>The Iterative Design Cycle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>
          <a:xfrm>
            <a:off x="199082" y="8497455"/>
            <a:ext cx="529132" cy="486834"/>
          </a:xfrm>
        </p:spPr>
        <p:txBody>
          <a:bodyPr/>
          <a:lstStyle/>
          <a:p>
            <a:fld id="{DEF3F5F5-7776-394F-A41F-3BAFC9CC9F8E}" type="slidenum">
              <a:rPr lang="en-US" smtClean="0"/>
              <a:pPr/>
              <a:t>17</a:t>
            </a:fld>
            <a:endParaRPr lang="en-US" dirty="0"/>
          </a:p>
        </p:txBody>
      </p:sp>
      <p:sp>
        <p:nvSpPr>
          <p:cNvPr id="7" name="Hexagon 6">
            <a:extLst>
              <a:ext uri="{FF2B5EF4-FFF2-40B4-BE49-F238E27FC236}">
                <a16:creationId xmlns:a16="http://schemas.microsoft.com/office/drawing/2014/main" id="{A227C0C6-93E5-4B8D-ADFC-E1189AF51631}"/>
              </a:ext>
            </a:extLst>
          </p:cNvPr>
          <p:cNvSpPr/>
          <p:nvPr/>
        </p:nvSpPr>
        <p:spPr>
          <a:xfrm>
            <a:off x="4636205" y="2387966"/>
            <a:ext cx="2671010" cy="2302595"/>
          </a:xfrm>
          <a:prstGeom prst="hexagon">
            <a:avLst/>
          </a:prstGeom>
          <a:solidFill>
            <a:srgbClr val="5F879F"/>
          </a:solidFill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Ideate</a:t>
            </a:r>
            <a:endParaRPr lang="en-CA" dirty="0"/>
          </a:p>
        </p:txBody>
      </p:sp>
      <p:sp>
        <p:nvSpPr>
          <p:cNvPr id="9" name="Hexagon 8">
            <a:extLst>
              <a:ext uri="{FF2B5EF4-FFF2-40B4-BE49-F238E27FC236}">
                <a16:creationId xmlns:a16="http://schemas.microsoft.com/office/drawing/2014/main" id="{3FE6D653-3A49-41A3-94DB-89883F9602C8}"/>
              </a:ext>
            </a:extLst>
          </p:cNvPr>
          <p:cNvSpPr/>
          <p:nvPr/>
        </p:nvSpPr>
        <p:spPr>
          <a:xfrm>
            <a:off x="7869611" y="2430461"/>
            <a:ext cx="2671010" cy="2302595"/>
          </a:xfrm>
          <a:prstGeom prst="hexagon">
            <a:avLst/>
          </a:prstGeom>
          <a:solidFill>
            <a:srgbClr val="85CFC9"/>
          </a:solidFill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Create</a:t>
            </a:r>
            <a:endParaRPr lang="en-CA" dirty="0"/>
          </a:p>
        </p:txBody>
      </p:sp>
      <p:sp>
        <p:nvSpPr>
          <p:cNvPr id="10" name="Hexagon 9">
            <a:extLst>
              <a:ext uri="{FF2B5EF4-FFF2-40B4-BE49-F238E27FC236}">
                <a16:creationId xmlns:a16="http://schemas.microsoft.com/office/drawing/2014/main" id="{95230311-812C-4340-BEF6-91BAAD7D0D46}"/>
              </a:ext>
            </a:extLst>
          </p:cNvPr>
          <p:cNvSpPr/>
          <p:nvPr/>
        </p:nvSpPr>
        <p:spPr>
          <a:xfrm>
            <a:off x="6059050" y="5016116"/>
            <a:ext cx="2671010" cy="2302595"/>
          </a:xfrm>
          <a:prstGeom prst="hexagon">
            <a:avLst/>
          </a:prstGeom>
          <a:solidFill>
            <a:srgbClr val="EDB875"/>
          </a:solidFill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Test</a:t>
            </a:r>
            <a:endParaRPr lang="en-CA" dirty="0"/>
          </a:p>
        </p:txBody>
      </p:sp>
      <p:sp>
        <p:nvSpPr>
          <p:cNvPr id="11" name="Arrow: Chevron 10">
            <a:extLst>
              <a:ext uri="{FF2B5EF4-FFF2-40B4-BE49-F238E27FC236}">
                <a16:creationId xmlns:a16="http://schemas.microsoft.com/office/drawing/2014/main" id="{A0909616-3CC9-45E9-AB53-B0066CFD0666}"/>
              </a:ext>
            </a:extLst>
          </p:cNvPr>
          <p:cNvSpPr/>
          <p:nvPr/>
        </p:nvSpPr>
        <p:spPr>
          <a:xfrm>
            <a:off x="7088214" y="3255597"/>
            <a:ext cx="401319" cy="578522"/>
          </a:xfrm>
          <a:prstGeom prst="chevron">
            <a:avLst/>
          </a:prstGeom>
          <a:solidFill>
            <a:schemeClr val="bg2">
              <a:lumMod val="85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>
              <a:solidFill>
                <a:schemeClr val="tx1"/>
              </a:solidFill>
            </a:endParaRPr>
          </a:p>
        </p:txBody>
      </p:sp>
      <p:sp>
        <p:nvSpPr>
          <p:cNvPr id="12" name="Arrow: Chevron 11">
            <a:extLst>
              <a:ext uri="{FF2B5EF4-FFF2-40B4-BE49-F238E27FC236}">
                <a16:creationId xmlns:a16="http://schemas.microsoft.com/office/drawing/2014/main" id="{2F805B3D-1D7B-42D8-886F-F04AB0A4F7D8}"/>
              </a:ext>
            </a:extLst>
          </p:cNvPr>
          <p:cNvSpPr/>
          <p:nvPr/>
        </p:nvSpPr>
        <p:spPr>
          <a:xfrm rot="7244405">
            <a:off x="8285414" y="4426811"/>
            <a:ext cx="401319" cy="578522"/>
          </a:xfrm>
          <a:prstGeom prst="chevron">
            <a:avLst/>
          </a:prstGeom>
          <a:solidFill>
            <a:schemeClr val="bg2">
              <a:lumMod val="85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>
              <a:solidFill>
                <a:schemeClr val="tx1"/>
              </a:solidFill>
            </a:endParaRPr>
          </a:p>
        </p:txBody>
      </p:sp>
      <p:sp>
        <p:nvSpPr>
          <p:cNvPr id="13" name="Arrow: Chevron 12">
            <a:extLst>
              <a:ext uri="{FF2B5EF4-FFF2-40B4-BE49-F238E27FC236}">
                <a16:creationId xmlns:a16="http://schemas.microsoft.com/office/drawing/2014/main" id="{2653EF4E-EDC9-418B-B803-E591F52EF2CE}"/>
              </a:ext>
            </a:extLst>
          </p:cNvPr>
          <p:cNvSpPr/>
          <p:nvPr/>
        </p:nvSpPr>
        <p:spPr>
          <a:xfrm rot="14227097">
            <a:off x="6400328" y="4769349"/>
            <a:ext cx="401319" cy="578522"/>
          </a:xfrm>
          <a:prstGeom prst="chevron">
            <a:avLst/>
          </a:prstGeom>
          <a:solidFill>
            <a:schemeClr val="bg2">
              <a:lumMod val="85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6620372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CF03FA-030C-49A9-91EA-5C9BD085BF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Creating in Phases</a:t>
            </a:r>
            <a:endParaRPr lang="en-CA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5C2D208-F9AA-4076-A0CE-B6A0F4625DA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Always have something you can test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Keep testing while developing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Keep improving</a:t>
            </a:r>
          </a:p>
          <a:p>
            <a:endParaRPr lang="en-CA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ACFD19B-FA58-4020-92A7-237E5D67B710}"/>
              </a:ext>
            </a:extLst>
          </p:cNvPr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DEF3F5F5-7776-394F-A41F-3BAFC9CC9F8E}" type="slidenum">
              <a:rPr lang="en-US" smtClean="0"/>
              <a:pPr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828747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73095B9D-09DF-4C22-A0E8-537B88FA3C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Activity</a:t>
            </a:r>
            <a:endParaRPr lang="en-CA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8461162B-BBA2-4CBF-BEEF-D6CA67E855A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Uncovering the problem</a:t>
            </a:r>
            <a:endParaRPr lang="en-CA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539D753-E067-405B-BD2C-C46A75A33C0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EF3F5F5-7776-394F-A41F-3BAFC9CC9F8E}" type="slidenum">
              <a:rPr lang="en-US" smtClean="0"/>
              <a:pPr/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96077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812881" y="768365"/>
            <a:ext cx="9475914" cy="578521"/>
          </a:xfrm>
        </p:spPr>
        <p:txBody>
          <a:bodyPr/>
          <a:lstStyle/>
          <a:p>
            <a:r>
              <a:rPr lang="en-US" dirty="0"/>
              <a:t>What We’ll Cover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>
          <a:xfrm>
            <a:off x="199082" y="8497455"/>
            <a:ext cx="529132" cy="486834"/>
          </a:xfrm>
        </p:spPr>
        <p:txBody>
          <a:bodyPr/>
          <a:lstStyle/>
          <a:p>
            <a:fld id="{DEF3F5F5-7776-394F-A41F-3BAFC9CC9F8E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5"/>
          </p:nvPr>
        </p:nvSpPr>
        <p:spPr>
          <a:xfrm>
            <a:off x="812881" y="1581665"/>
            <a:ext cx="14904913" cy="6524367"/>
          </a:xfrm>
        </p:spPr>
        <p:txBody>
          <a:bodyPr/>
          <a:lstStyle/>
          <a:p>
            <a:endParaRPr lang="en-US" sz="2400" dirty="0"/>
          </a:p>
          <a:p>
            <a:pPr lvl="1">
              <a:lnSpc>
                <a:spcPct val="120000"/>
              </a:lnSpc>
              <a:spcBef>
                <a:spcPts val="0"/>
              </a:spcBef>
            </a:pPr>
            <a:r>
              <a:rPr lang="en-US" sz="4000" dirty="0"/>
              <a:t>Why Use Design Thinking?</a:t>
            </a:r>
          </a:p>
          <a:p>
            <a:pPr lvl="1">
              <a:lnSpc>
                <a:spcPct val="120000"/>
              </a:lnSpc>
              <a:spcBef>
                <a:spcPts val="0"/>
              </a:spcBef>
            </a:pPr>
            <a:endParaRPr lang="en-US" sz="4000" dirty="0"/>
          </a:p>
          <a:p>
            <a:pPr lvl="1">
              <a:lnSpc>
                <a:spcPct val="120000"/>
              </a:lnSpc>
              <a:spcBef>
                <a:spcPts val="0"/>
              </a:spcBef>
            </a:pPr>
            <a:r>
              <a:rPr lang="en-US" sz="4000" dirty="0"/>
              <a:t>The Design Thinking Model</a:t>
            </a:r>
          </a:p>
          <a:p>
            <a:pPr lvl="1">
              <a:lnSpc>
                <a:spcPct val="120000"/>
              </a:lnSpc>
              <a:spcBef>
                <a:spcPts val="0"/>
              </a:spcBef>
            </a:pPr>
            <a:endParaRPr lang="en-US" sz="4000" dirty="0"/>
          </a:p>
          <a:p>
            <a:pPr lvl="1">
              <a:lnSpc>
                <a:spcPct val="120000"/>
              </a:lnSpc>
              <a:spcBef>
                <a:spcPts val="0"/>
              </a:spcBef>
            </a:pPr>
            <a:r>
              <a:rPr lang="en-US" sz="4000" dirty="0"/>
              <a:t>Iterative Design</a:t>
            </a:r>
          </a:p>
          <a:p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383602116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8713D899-8BAD-4E8E-AC76-C1FB7E1AF7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Step 1</a:t>
            </a:r>
            <a:br>
              <a:rPr lang="en-US" dirty="0"/>
            </a:br>
            <a:r>
              <a:rPr lang="en-US" sz="3600" dirty="0">
                <a:solidFill>
                  <a:schemeClr val="accent2">
                    <a:lumMod val="75000"/>
                  </a:schemeClr>
                </a:solidFill>
              </a:rPr>
              <a:t>Ideate</a:t>
            </a:r>
            <a:endParaRPr lang="en-CA" sz="36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A0FB0A89-1509-4FE1-82FC-617622F632BF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In 15 minutes:</a:t>
            </a:r>
          </a:p>
          <a:p>
            <a:pPr marL="1727273" lvl="1" indent="-457200">
              <a:buFont typeface="Arial" panose="020B0604020202020204" pitchFamily="34" charset="0"/>
              <a:buChar char="•"/>
            </a:pPr>
            <a:r>
              <a:rPr lang="en-US" dirty="0"/>
              <a:t>Fill the sheet with possible problems</a:t>
            </a:r>
          </a:p>
          <a:p>
            <a:pPr marL="1727273" lvl="1" indent="-457200">
              <a:buFont typeface="Arial" panose="020B0604020202020204" pitchFamily="34" charset="0"/>
              <a:buChar char="•"/>
            </a:pPr>
            <a:r>
              <a:rPr lang="en-US" dirty="0"/>
              <a:t>Don’t erase any ideas</a:t>
            </a:r>
          </a:p>
          <a:p>
            <a:pPr marL="1727273" lvl="1" indent="-457200">
              <a:buFont typeface="Arial" panose="020B0604020202020204" pitchFamily="34" charset="0"/>
              <a:buChar char="•"/>
            </a:pPr>
            <a:r>
              <a:rPr lang="en-US" dirty="0"/>
              <a:t>Edit them later</a:t>
            </a:r>
            <a:endParaRPr lang="en-CA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E89A2F4-2DE1-4EA4-B74B-50766E28E901}"/>
              </a:ext>
            </a:extLst>
          </p:cNvPr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DEF3F5F5-7776-394F-A41F-3BAFC9CC9F8E}" type="slidenum">
              <a:rPr lang="en-US" smtClean="0"/>
              <a:pPr/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199321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8713D899-8BAD-4E8E-AC76-C1FB7E1AF7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Step 2</a:t>
            </a:r>
            <a:br>
              <a:rPr lang="en-US" dirty="0"/>
            </a:br>
            <a:r>
              <a:rPr lang="en-US" sz="3600" dirty="0">
                <a:solidFill>
                  <a:schemeClr val="accent2">
                    <a:lumMod val="75000"/>
                  </a:schemeClr>
                </a:solidFill>
              </a:rPr>
              <a:t>Compare</a:t>
            </a:r>
            <a:endParaRPr lang="en-CA" sz="36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A0FB0A89-1509-4FE1-82FC-617622F632BF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Compare your lists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CA" dirty="0"/>
              <a:t>Discuss your problem statements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CA" dirty="0"/>
              <a:t>Pick a big problem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E89A2F4-2DE1-4EA4-B74B-50766E28E901}"/>
              </a:ext>
            </a:extLst>
          </p:cNvPr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DEF3F5F5-7776-394F-A41F-3BAFC9CC9F8E}" type="slidenum">
              <a:rPr lang="en-US" smtClean="0"/>
              <a:pPr/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059740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8713D899-8BAD-4E8E-AC76-C1FB7E1AF7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Step 3</a:t>
            </a:r>
            <a:br>
              <a:rPr lang="en-US" dirty="0"/>
            </a:br>
            <a:r>
              <a:rPr lang="en-US" sz="3600" dirty="0">
                <a:solidFill>
                  <a:schemeClr val="accent2">
                    <a:lumMod val="75000"/>
                  </a:schemeClr>
                </a:solidFill>
              </a:rPr>
              <a:t>Critique</a:t>
            </a:r>
            <a:endParaRPr lang="en-CA" sz="40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A0FB0A89-1509-4FE1-82FC-617622F632BF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Dig deeper – 5 fold why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If this isn’t the real problem, what is?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Write your problem statement in 1 sentence</a:t>
            </a:r>
            <a:endParaRPr lang="en-CA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E89A2F4-2DE1-4EA4-B74B-50766E28E901}"/>
              </a:ext>
            </a:extLst>
          </p:cNvPr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DEF3F5F5-7776-394F-A41F-3BAFC9CC9F8E}" type="slidenum">
              <a:rPr lang="en-US" smtClean="0"/>
              <a:pPr/>
              <a:t>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93659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Use Design Thinking?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i="1" dirty="0"/>
              <a:t>A study in human-</a:t>
            </a:r>
            <a:r>
              <a:rPr lang="en-US" i="1" dirty="0" err="1"/>
              <a:t>centred</a:t>
            </a:r>
            <a:r>
              <a:rPr lang="en-US" i="1" dirty="0"/>
              <a:t> design</a:t>
            </a:r>
            <a:endParaRPr lang="en-US" dirty="0"/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>
          <a:xfrm>
            <a:off x="199082" y="8572491"/>
            <a:ext cx="529132" cy="486834"/>
          </a:xfrm>
        </p:spPr>
        <p:txBody>
          <a:bodyPr/>
          <a:lstStyle/>
          <a:p>
            <a:fld id="{DEF3F5F5-7776-394F-A41F-3BAFC9CC9F8E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3037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4E28C06B-3D07-49D9-98BD-6AF6F45F519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Michael Jordan wanted to end his deal with Nike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Tinker Hatfield was given the task of designing the shoe to keep the contract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He didn’t know anything about Air </a:t>
            </a:r>
            <a:r>
              <a:rPr lang="en-US" dirty="0" err="1"/>
              <a:t>Jordans</a:t>
            </a:r>
            <a:r>
              <a:rPr lang="en-US" dirty="0"/>
              <a:t> and hadn’t even met Michael Jordan</a:t>
            </a:r>
            <a:endParaRPr lang="en-CA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Air Jordan Legacy</a:t>
            </a:r>
          </a:p>
        </p:txBody>
      </p:sp>
      <p:pic>
        <p:nvPicPr>
          <p:cNvPr id="9" name="Picture Placeholder 8">
            <a:extLst>
              <a:ext uri="{FF2B5EF4-FFF2-40B4-BE49-F238E27FC236}">
                <a16:creationId xmlns:a16="http://schemas.microsoft.com/office/drawing/2014/main" id="{088843E9-D818-436E-AB73-C5B655E353D4}"/>
              </a:ext>
            </a:extLst>
          </p:cNvPr>
          <p:cNvPicPr>
            <a:picLocks noGrp="1" noChangeAspect="1"/>
          </p:cNvPicPr>
          <p:nvPr>
            <p:ph type="pic" sz="quarter" idx="16"/>
          </p:nvPr>
        </p:nvPicPr>
        <p:blipFill rotWithShape="1">
          <a:blip r:embed="rId2"/>
          <a:srcRect t="2964" b="29239"/>
          <a:stretch/>
        </p:blipFill>
        <p:spPr>
          <a:xfrm>
            <a:off x="0" y="853030"/>
            <a:ext cx="6910691" cy="6682303"/>
          </a:xfrm>
        </p:spPr>
      </p:pic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DEF3F5F5-7776-394F-A41F-3BAFC9CC9F8E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247387CE-ED51-4578-B28C-6443E35BF409}"/>
              </a:ext>
            </a:extLst>
          </p:cNvPr>
          <p:cNvSpPr txBox="1"/>
          <p:nvPr/>
        </p:nvSpPr>
        <p:spPr>
          <a:xfrm>
            <a:off x="0" y="7547519"/>
            <a:ext cx="8127330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CA" sz="1600" dirty="0"/>
              <a:t>DOD photo by D. Myles Cullen, Public domain, via Wikimedia Commons</a:t>
            </a:r>
          </a:p>
        </p:txBody>
      </p:sp>
    </p:spTree>
    <p:extLst>
      <p:ext uri="{BB962C8B-B14F-4D97-AF65-F5344CB8AC3E}">
        <p14:creationId xmlns:p14="http://schemas.microsoft.com/office/powerpoint/2010/main" val="17065158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0AA0EB6-6EC8-401B-A121-F2EC907F860B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Hatfield found out what Jordan did off the court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He met with Jordan to find out what he wanted in a shoe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Unlike any previous Nike designer, he put Jordan’s wants and needs first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Saving Nike</a:t>
            </a:r>
          </a:p>
        </p:txBody>
      </p:sp>
      <p:pic>
        <p:nvPicPr>
          <p:cNvPr id="10" name="Picture Placeholder 9">
            <a:extLst>
              <a:ext uri="{FF2B5EF4-FFF2-40B4-BE49-F238E27FC236}">
                <a16:creationId xmlns:a16="http://schemas.microsoft.com/office/drawing/2014/main" id="{FFF89DD1-CB69-479D-A223-2C21E2A79F34}"/>
              </a:ext>
            </a:extLst>
          </p:cNvPr>
          <p:cNvPicPr>
            <a:picLocks noGrp="1" noChangeAspect="1"/>
          </p:cNvPicPr>
          <p:nvPr>
            <p:ph type="pic" sz="quarter" idx="16"/>
          </p:nvPr>
        </p:nvPicPr>
        <p:blipFill rotWithShape="1">
          <a:blip r:embed="rId2"/>
          <a:srcRect t="11089" b="2045"/>
          <a:stretch/>
        </p:blipFill>
        <p:spPr>
          <a:xfrm>
            <a:off x="9346896" y="853030"/>
            <a:ext cx="6910691" cy="6682303"/>
          </a:xfrm>
        </p:spPr>
      </p:pic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DEF3F5F5-7776-394F-A41F-3BAFC9CC9F8E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4FA26452-1209-40DA-AD9A-29C2FD276B28}"/>
              </a:ext>
            </a:extLst>
          </p:cNvPr>
          <p:cNvSpPr txBox="1"/>
          <p:nvPr/>
        </p:nvSpPr>
        <p:spPr>
          <a:xfrm>
            <a:off x="9261309" y="7574992"/>
            <a:ext cx="812733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CA" sz="1600" dirty="0"/>
              <a:t>2Pacalyp, CC BY-SA 4.0 </a:t>
            </a:r>
            <a:r>
              <a:rPr lang="en-CA" sz="1600" dirty="0">
                <a:hlinkClick r:id="rId3"/>
              </a:rPr>
              <a:t>https://creativecommons.org/licenses/by-sa/4.0</a:t>
            </a:r>
            <a:endParaRPr lang="en-CA" sz="1600" dirty="0"/>
          </a:p>
          <a:p>
            <a:r>
              <a:rPr lang="en-CA" sz="1600" dirty="0"/>
              <a:t>via Wikimedia Commons</a:t>
            </a:r>
          </a:p>
        </p:txBody>
      </p:sp>
    </p:spTree>
    <p:extLst>
      <p:ext uri="{BB962C8B-B14F-4D97-AF65-F5344CB8AC3E}">
        <p14:creationId xmlns:p14="http://schemas.microsoft.com/office/powerpoint/2010/main" val="15648224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812881" y="768365"/>
            <a:ext cx="9475914" cy="578521"/>
          </a:xfrm>
        </p:spPr>
        <p:txBody>
          <a:bodyPr/>
          <a:lstStyle/>
          <a:p>
            <a:r>
              <a:rPr lang="en-US" dirty="0"/>
              <a:t>Why it worked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>
          <a:xfrm>
            <a:off x="199082" y="8497455"/>
            <a:ext cx="529132" cy="486834"/>
          </a:xfrm>
        </p:spPr>
        <p:txBody>
          <a:bodyPr/>
          <a:lstStyle/>
          <a:p>
            <a:fld id="{DEF3F5F5-7776-394F-A41F-3BAFC9CC9F8E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5"/>
          </p:nvPr>
        </p:nvSpPr>
        <p:spPr>
          <a:xfrm>
            <a:off x="812881" y="1902941"/>
            <a:ext cx="14904913" cy="6203091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Previous designs were entirely product-</a:t>
            </a:r>
            <a:r>
              <a:rPr lang="en-US" dirty="0" err="1"/>
              <a:t>centred</a:t>
            </a: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Nobody had ever listened to what the players said they wanted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Hatfield empathized with his end user.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66965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812880" y="2755899"/>
            <a:ext cx="9668513" cy="1816101"/>
          </a:xfrm>
        </p:spPr>
        <p:txBody>
          <a:bodyPr/>
          <a:lstStyle/>
          <a:p>
            <a:r>
              <a:rPr lang="en-US" dirty="0"/>
              <a:t>The Design Thinking Model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EF3F5F5-7776-394F-A41F-3BAFC9CC9F8E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97584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812881" y="768365"/>
            <a:ext cx="9475914" cy="578521"/>
          </a:xfrm>
        </p:spPr>
        <p:txBody>
          <a:bodyPr/>
          <a:lstStyle/>
          <a:p>
            <a:r>
              <a:rPr lang="en-US" dirty="0">
                <a:latin typeface="Helvetica" panose="020B0604020202020204" pitchFamily="34" charset="0"/>
                <a:cs typeface="Helvetica" panose="020B0604020202020204" pitchFamily="34" charset="0"/>
              </a:rPr>
              <a:t>The Model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>
          <a:xfrm>
            <a:off x="199082" y="8497455"/>
            <a:ext cx="529132" cy="486834"/>
          </a:xfrm>
        </p:spPr>
        <p:txBody>
          <a:bodyPr/>
          <a:lstStyle/>
          <a:p>
            <a:fld id="{DEF3F5F5-7776-394F-A41F-3BAFC9CC9F8E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3" name="Hexagon 2">
            <a:extLst>
              <a:ext uri="{FF2B5EF4-FFF2-40B4-BE49-F238E27FC236}">
                <a16:creationId xmlns:a16="http://schemas.microsoft.com/office/drawing/2014/main" id="{750CA33F-A4F2-44C6-908A-B4744173A829}"/>
              </a:ext>
            </a:extLst>
          </p:cNvPr>
          <p:cNvSpPr/>
          <p:nvPr/>
        </p:nvSpPr>
        <p:spPr>
          <a:xfrm>
            <a:off x="1006909" y="3420702"/>
            <a:ext cx="2671010" cy="2302595"/>
          </a:xfrm>
          <a:prstGeom prst="hexagon">
            <a:avLst/>
          </a:prstGeom>
          <a:solidFill>
            <a:srgbClr val="DC6C82"/>
          </a:solidFill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700" dirty="0" err="1"/>
              <a:t>Empathise</a:t>
            </a:r>
            <a:endParaRPr lang="en-CA" sz="2700" dirty="0"/>
          </a:p>
        </p:txBody>
      </p:sp>
      <p:sp>
        <p:nvSpPr>
          <p:cNvPr id="7" name="Hexagon 6">
            <a:extLst>
              <a:ext uri="{FF2B5EF4-FFF2-40B4-BE49-F238E27FC236}">
                <a16:creationId xmlns:a16="http://schemas.microsoft.com/office/drawing/2014/main" id="{98188441-6948-42C0-962B-238C60F169CE}"/>
              </a:ext>
            </a:extLst>
          </p:cNvPr>
          <p:cNvSpPr/>
          <p:nvPr/>
        </p:nvSpPr>
        <p:spPr>
          <a:xfrm>
            <a:off x="3826039" y="3420702"/>
            <a:ext cx="2671010" cy="2302595"/>
          </a:xfrm>
          <a:prstGeom prst="hexagon">
            <a:avLst/>
          </a:prstGeom>
          <a:solidFill>
            <a:srgbClr val="A084AB"/>
          </a:solidFill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2700" dirty="0">
                <a:effectLst/>
                <a:latin typeface="Arial" panose="020B0604020202020204" pitchFamily="34" charset="0"/>
              </a:rPr>
              <a:t>Define</a:t>
            </a:r>
            <a:endParaRPr lang="en-CA" sz="2700" dirty="0"/>
          </a:p>
        </p:txBody>
      </p:sp>
      <p:sp>
        <p:nvSpPr>
          <p:cNvPr id="9" name="Hexagon 8">
            <a:extLst>
              <a:ext uri="{FF2B5EF4-FFF2-40B4-BE49-F238E27FC236}">
                <a16:creationId xmlns:a16="http://schemas.microsoft.com/office/drawing/2014/main" id="{3FC7B796-B07B-49BC-8F6B-3EEE2110F699}"/>
              </a:ext>
            </a:extLst>
          </p:cNvPr>
          <p:cNvSpPr/>
          <p:nvPr/>
        </p:nvSpPr>
        <p:spPr>
          <a:xfrm>
            <a:off x="6645169" y="3420702"/>
            <a:ext cx="2671010" cy="2302595"/>
          </a:xfrm>
          <a:prstGeom prst="hexagon">
            <a:avLst/>
          </a:prstGeom>
          <a:solidFill>
            <a:srgbClr val="5F879F"/>
          </a:solidFill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700" dirty="0"/>
              <a:t>Ideate</a:t>
            </a:r>
            <a:endParaRPr lang="en-CA" sz="2700" dirty="0"/>
          </a:p>
        </p:txBody>
      </p:sp>
      <p:sp>
        <p:nvSpPr>
          <p:cNvPr id="10" name="Hexagon 9">
            <a:extLst>
              <a:ext uri="{FF2B5EF4-FFF2-40B4-BE49-F238E27FC236}">
                <a16:creationId xmlns:a16="http://schemas.microsoft.com/office/drawing/2014/main" id="{2E6E31AE-494E-438C-8C19-0F633B4AB73A}"/>
              </a:ext>
            </a:extLst>
          </p:cNvPr>
          <p:cNvSpPr/>
          <p:nvPr/>
        </p:nvSpPr>
        <p:spPr>
          <a:xfrm>
            <a:off x="9464299" y="3420702"/>
            <a:ext cx="2671010" cy="2302595"/>
          </a:xfrm>
          <a:prstGeom prst="hexagon">
            <a:avLst/>
          </a:prstGeom>
          <a:solidFill>
            <a:srgbClr val="85CFC9"/>
          </a:solidFill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700" dirty="0"/>
              <a:t>Prototype</a:t>
            </a:r>
            <a:endParaRPr lang="en-CA" sz="2700" dirty="0"/>
          </a:p>
        </p:txBody>
      </p:sp>
      <p:sp>
        <p:nvSpPr>
          <p:cNvPr id="11" name="Hexagon 10">
            <a:extLst>
              <a:ext uri="{FF2B5EF4-FFF2-40B4-BE49-F238E27FC236}">
                <a16:creationId xmlns:a16="http://schemas.microsoft.com/office/drawing/2014/main" id="{7CCCE73D-2E24-43A8-801C-0BE0E05DD2EC}"/>
              </a:ext>
            </a:extLst>
          </p:cNvPr>
          <p:cNvSpPr/>
          <p:nvPr/>
        </p:nvSpPr>
        <p:spPr>
          <a:xfrm>
            <a:off x="12283429" y="3420701"/>
            <a:ext cx="2671010" cy="2302595"/>
          </a:xfrm>
          <a:prstGeom prst="hexagon">
            <a:avLst/>
          </a:prstGeom>
          <a:solidFill>
            <a:srgbClr val="EDB875"/>
          </a:solidFill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700" dirty="0"/>
              <a:t>Test</a:t>
            </a:r>
            <a:endParaRPr lang="en-CA" sz="2700" dirty="0"/>
          </a:p>
        </p:txBody>
      </p:sp>
      <p:sp>
        <p:nvSpPr>
          <p:cNvPr id="13" name="Arrow: Chevron 12">
            <a:extLst>
              <a:ext uri="{FF2B5EF4-FFF2-40B4-BE49-F238E27FC236}">
                <a16:creationId xmlns:a16="http://schemas.microsoft.com/office/drawing/2014/main" id="{5D4EAEF7-D1B7-4012-8B0C-15764E078283}"/>
              </a:ext>
            </a:extLst>
          </p:cNvPr>
          <p:cNvSpPr/>
          <p:nvPr/>
        </p:nvSpPr>
        <p:spPr>
          <a:xfrm>
            <a:off x="3414557" y="4257335"/>
            <a:ext cx="401319" cy="578522"/>
          </a:xfrm>
          <a:prstGeom prst="chevron">
            <a:avLst/>
          </a:prstGeom>
          <a:solidFill>
            <a:schemeClr val="bg2">
              <a:lumMod val="85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>
              <a:solidFill>
                <a:schemeClr val="tx1"/>
              </a:solidFill>
            </a:endParaRPr>
          </a:p>
        </p:txBody>
      </p:sp>
      <p:sp>
        <p:nvSpPr>
          <p:cNvPr id="14" name="Arrow: Chevron 13">
            <a:extLst>
              <a:ext uri="{FF2B5EF4-FFF2-40B4-BE49-F238E27FC236}">
                <a16:creationId xmlns:a16="http://schemas.microsoft.com/office/drawing/2014/main" id="{B5E11105-8E2E-400F-A761-33A8B068B42F}"/>
              </a:ext>
            </a:extLst>
          </p:cNvPr>
          <p:cNvSpPr/>
          <p:nvPr/>
        </p:nvSpPr>
        <p:spPr>
          <a:xfrm>
            <a:off x="6234489" y="4282737"/>
            <a:ext cx="401319" cy="578522"/>
          </a:xfrm>
          <a:prstGeom prst="chevron">
            <a:avLst/>
          </a:prstGeom>
          <a:solidFill>
            <a:schemeClr val="bg2">
              <a:lumMod val="85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>
              <a:solidFill>
                <a:schemeClr val="tx1"/>
              </a:solidFill>
            </a:endParaRPr>
          </a:p>
        </p:txBody>
      </p:sp>
      <p:sp>
        <p:nvSpPr>
          <p:cNvPr id="15" name="Arrow: Chevron 14">
            <a:extLst>
              <a:ext uri="{FF2B5EF4-FFF2-40B4-BE49-F238E27FC236}">
                <a16:creationId xmlns:a16="http://schemas.microsoft.com/office/drawing/2014/main" id="{8AB6E3D7-82A4-4D0D-AD86-3CC423300247}"/>
              </a:ext>
            </a:extLst>
          </p:cNvPr>
          <p:cNvSpPr/>
          <p:nvPr/>
        </p:nvSpPr>
        <p:spPr>
          <a:xfrm>
            <a:off x="9065517" y="4282737"/>
            <a:ext cx="401319" cy="578522"/>
          </a:xfrm>
          <a:prstGeom prst="chevron">
            <a:avLst/>
          </a:prstGeom>
          <a:solidFill>
            <a:schemeClr val="bg2">
              <a:lumMod val="85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>
              <a:solidFill>
                <a:schemeClr val="tx1"/>
              </a:solidFill>
            </a:endParaRPr>
          </a:p>
        </p:txBody>
      </p:sp>
      <p:sp>
        <p:nvSpPr>
          <p:cNvPr id="16" name="Arrow: Chevron 15">
            <a:extLst>
              <a:ext uri="{FF2B5EF4-FFF2-40B4-BE49-F238E27FC236}">
                <a16:creationId xmlns:a16="http://schemas.microsoft.com/office/drawing/2014/main" id="{98C32088-CC1A-430A-976E-91C73B515E01}"/>
              </a:ext>
            </a:extLst>
          </p:cNvPr>
          <p:cNvSpPr/>
          <p:nvPr/>
        </p:nvSpPr>
        <p:spPr>
          <a:xfrm>
            <a:off x="11887184" y="4282737"/>
            <a:ext cx="401319" cy="578522"/>
          </a:xfrm>
          <a:prstGeom prst="chevron">
            <a:avLst/>
          </a:prstGeom>
          <a:solidFill>
            <a:schemeClr val="bg2">
              <a:lumMod val="85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581789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812881" y="768365"/>
            <a:ext cx="9475914" cy="578521"/>
          </a:xfrm>
        </p:spPr>
        <p:txBody>
          <a:bodyPr/>
          <a:lstStyle/>
          <a:p>
            <a:r>
              <a:rPr lang="en-US" dirty="0" err="1">
                <a:latin typeface="Helvetica" panose="020B0604020202020204" pitchFamily="34" charset="0"/>
                <a:cs typeface="Helvetica" panose="020B0604020202020204" pitchFamily="34" charset="0"/>
              </a:rPr>
              <a:t>Empathise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>
          <a:xfrm>
            <a:off x="199082" y="8497455"/>
            <a:ext cx="529132" cy="486834"/>
          </a:xfrm>
        </p:spPr>
        <p:txBody>
          <a:bodyPr/>
          <a:lstStyle/>
          <a:p>
            <a:fld id="{DEF3F5F5-7776-394F-A41F-3BAFC9CC9F8E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5"/>
          </p:nvPr>
        </p:nvSpPr>
        <p:spPr>
          <a:xfrm>
            <a:off x="812881" y="1902941"/>
            <a:ext cx="14904913" cy="6203091"/>
          </a:xfrm>
        </p:spPr>
        <p:txBody>
          <a:bodyPr/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>
                <a:latin typeface="Helvetica" panose="020B0604020202020204" pitchFamily="34" charset="0"/>
                <a:cs typeface="Helvetica" panose="020B0604020202020204" pitchFamily="34" charset="0"/>
              </a:rPr>
              <a:t>Who is this for?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>
                <a:latin typeface="Helvetica" panose="020B0604020202020204" pitchFamily="34" charset="0"/>
                <a:cs typeface="Helvetica" panose="020B0604020202020204" pitchFamily="34" charset="0"/>
              </a:rPr>
              <a:t>What do they </a:t>
            </a:r>
            <a:r>
              <a:rPr lang="en-US" b="1" i="1" dirty="0">
                <a:latin typeface="Helvetica" panose="020B0604020202020204" pitchFamily="34" charset="0"/>
                <a:cs typeface="Helvetica" panose="020B0604020202020204" pitchFamily="34" charset="0"/>
              </a:rPr>
              <a:t>want</a:t>
            </a:r>
            <a:r>
              <a:rPr lang="en-US" dirty="0">
                <a:latin typeface="Helvetica" panose="020B0604020202020204" pitchFamily="34" charset="0"/>
                <a:cs typeface="Helvetica" panose="020B0604020202020204" pitchFamily="34" charset="0"/>
              </a:rPr>
              <a:t>?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>
                <a:latin typeface="Helvetica" panose="020B0604020202020204" pitchFamily="34" charset="0"/>
                <a:cs typeface="Helvetica" panose="020B0604020202020204" pitchFamily="34" charset="0"/>
              </a:rPr>
              <a:t>Why doesn’t what is available now work for them?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>
                <a:latin typeface="Helvetica" panose="020B0604020202020204" pitchFamily="34" charset="0"/>
                <a:cs typeface="Helvetica" panose="020B0604020202020204" pitchFamily="34" charset="0"/>
              </a:rPr>
              <a:t>Have you actually spoken with them?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479887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gonquin College Colours">
      <a:dk1>
        <a:srgbClr val="423F3F"/>
      </a:dk1>
      <a:lt1>
        <a:sysClr val="window" lastClr="FFFFFF"/>
      </a:lt1>
      <a:dk2>
        <a:srgbClr val="00673E"/>
      </a:dk2>
      <a:lt2>
        <a:srgbClr val="FFFFFF"/>
      </a:lt2>
      <a:accent1>
        <a:srgbClr val="00673E"/>
      </a:accent1>
      <a:accent2>
        <a:srgbClr val="599A83"/>
      </a:accent2>
      <a:accent3>
        <a:srgbClr val="A6C8BC"/>
      </a:accent3>
      <a:accent4>
        <a:srgbClr val="408A70"/>
      </a:accent4>
      <a:accent5>
        <a:srgbClr val="423F3F"/>
      </a:accent5>
      <a:accent6>
        <a:srgbClr val="B4B2B5"/>
      </a:accent6>
      <a:hlink>
        <a:srgbClr val="43B02A"/>
      </a:hlink>
      <a:folHlink>
        <a:srgbClr val="7AC143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29075F463A60143B8A1F81BB3FC9F74" ma:contentTypeVersion="11" ma:contentTypeDescription="Create a new document." ma:contentTypeScope="" ma:versionID="eaba014cdda43cc9891151e6b6eb0697">
  <xsd:schema xmlns:xsd="http://www.w3.org/2001/XMLSchema" xmlns:xs="http://www.w3.org/2001/XMLSchema" xmlns:p="http://schemas.microsoft.com/office/2006/metadata/properties" xmlns:ns2="ae500209-eb99-4d75-804f-ba6a5d0c4494" xmlns:ns3="f95161d5-d3dc-40d4-9542-a8bb9ecd4a66" targetNamespace="http://schemas.microsoft.com/office/2006/metadata/properties" ma:root="true" ma:fieldsID="e480341fd75816048acca0287ff48773" ns2:_="" ns3:_="">
    <xsd:import namespace="ae500209-eb99-4d75-804f-ba6a5d0c4494"/>
    <xsd:import namespace="f95161d5-d3dc-40d4-9542-a8bb9ecd4a6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e500209-eb99-4d75-804f-ba6a5d0c449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2b5a200e-6db3-4776-8e88-7d4fd5d3dcb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95161d5-d3dc-40d4-9542-a8bb9ecd4a66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330b585d-a04a-4b00-97a0-9b8e039caae5}" ma:internalName="TaxCatchAll" ma:showField="CatchAllData" ma:web="f95161d5-d3dc-40d4-9542-a8bb9ecd4a6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ae500209-eb99-4d75-804f-ba6a5d0c4494">
      <Terms xmlns="http://schemas.microsoft.com/office/infopath/2007/PartnerControls"/>
    </lcf76f155ced4ddcb4097134ff3c332f>
    <TaxCatchAll xmlns="f95161d5-d3dc-40d4-9542-a8bb9ecd4a66" xsi:nil="true"/>
  </documentManagement>
</p:properties>
</file>

<file path=customXml/itemProps1.xml><?xml version="1.0" encoding="utf-8"?>
<ds:datastoreItem xmlns:ds="http://schemas.openxmlformats.org/officeDocument/2006/customXml" ds:itemID="{C0753252-9884-4C13-B419-BEE7C86E5EA5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A021F34C-0123-4EFB-B214-3E325B5648E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e500209-eb99-4d75-804f-ba6a5d0c4494"/>
    <ds:schemaRef ds:uri="f95161d5-d3dc-40d4-9542-a8bb9ecd4a6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2DB9DED8-E0B5-475C-8E35-4C8957E03330}">
  <ds:schemaRefs>
    <ds:schemaRef ds:uri="http://purl.org/dc/terms/"/>
    <ds:schemaRef ds:uri="http://schemas.microsoft.com/office/2006/metadata/properties"/>
    <ds:schemaRef ds:uri="http://schemas.microsoft.com/office/2006/documentManagement/types"/>
    <ds:schemaRef ds:uri="http://purl.org/dc/dcmitype/"/>
    <ds:schemaRef ds:uri="http://www.w3.org/XML/1998/namespace"/>
    <ds:schemaRef ds:uri="http://schemas.openxmlformats.org/package/2006/metadata/core-properties"/>
    <ds:schemaRef ds:uri="http://purl.org/dc/elements/1.1/"/>
    <ds:schemaRef ds:uri="http://schemas.microsoft.com/office/infopath/2007/PartnerControls"/>
    <ds:schemaRef ds:uri="ae500209-eb99-4d75-804f-ba6a5d0c4494"/>
    <ds:schemaRef ds:uri="f95161d5-d3dc-40d4-9542-a8bb9ecd4a66"/>
  </ds:schemaRefs>
</ds:datastoreItem>
</file>

<file path=docMetadata/LabelInfo.xml><?xml version="1.0" encoding="utf-8"?>
<clbl:labelList xmlns:clbl="http://schemas.microsoft.com/office/2020/mipLabelMetadata">
  <clbl:label id="{ec1bd924-0a6a-4aa9-aa89-c980316c0449}" enabled="0" method="" siteId="{ec1bd924-0a6a-4aa9-aa89-c980316c0449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3279</TotalTime>
  <Words>520</Words>
  <Application>Microsoft Office PowerPoint</Application>
  <PresentationFormat>Personnalisé</PresentationFormat>
  <Paragraphs>118</Paragraphs>
  <Slides>22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22</vt:i4>
      </vt:variant>
    </vt:vector>
  </HeadingPairs>
  <TitlesOfParts>
    <vt:vector size="27" baseType="lpstr">
      <vt:lpstr>Arial</vt:lpstr>
      <vt:lpstr>Calibri</vt:lpstr>
      <vt:lpstr>Helvetica</vt:lpstr>
      <vt:lpstr>Wingdings</vt:lpstr>
      <vt:lpstr>Office Theme</vt:lpstr>
      <vt:lpstr>Design Thinking</vt:lpstr>
      <vt:lpstr>What We’ll Cover</vt:lpstr>
      <vt:lpstr>Why Use Design Thinking?</vt:lpstr>
      <vt:lpstr>The Air Jordan Legacy</vt:lpstr>
      <vt:lpstr>Saving Nike</vt:lpstr>
      <vt:lpstr>Why it worked</vt:lpstr>
      <vt:lpstr>The Design Thinking Model</vt:lpstr>
      <vt:lpstr>The Model</vt:lpstr>
      <vt:lpstr>Empathise</vt:lpstr>
      <vt:lpstr>Define</vt:lpstr>
      <vt:lpstr>Ideate</vt:lpstr>
      <vt:lpstr>Prototype</vt:lpstr>
      <vt:lpstr>Test</vt:lpstr>
      <vt:lpstr>How it Usually Goes</vt:lpstr>
      <vt:lpstr>Implementing The Final Phase?</vt:lpstr>
      <vt:lpstr>Iterative Design</vt:lpstr>
      <vt:lpstr>The Iterative Design Cycle</vt:lpstr>
      <vt:lpstr>Creating in Phases</vt:lpstr>
      <vt:lpstr>Activity</vt:lpstr>
      <vt:lpstr>Step 1 Ideate</vt:lpstr>
      <vt:lpstr>Step 2 Compare</vt:lpstr>
      <vt:lpstr>Step 3 Critique</vt:lpstr>
    </vt:vector>
  </TitlesOfParts>
  <Company>Salt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Daniela Chavez Ackermann</dc:creator>
  <cp:lastModifiedBy>Éric Nelson</cp:lastModifiedBy>
  <cp:revision>190</cp:revision>
  <dcterms:created xsi:type="dcterms:W3CDTF">2016-12-21T16:02:28Z</dcterms:created>
  <dcterms:modified xsi:type="dcterms:W3CDTF">2025-03-09T21:30:54Z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0x010100C29075F463A60143B8A1F81BB3FC9F74</vt:lpwstr>
  </property>
</Properties>
</file>