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487" r:id="rId3"/>
    <p:sldId id="489" r:id="rId4"/>
    <p:sldId id="488" r:id="rId5"/>
    <p:sldId id="490" r:id="rId6"/>
    <p:sldId id="491" r:id="rId7"/>
    <p:sldId id="500" r:id="rId8"/>
    <p:sldId id="492" r:id="rId9"/>
    <p:sldId id="499" r:id="rId10"/>
    <p:sldId id="495" r:id="rId11"/>
    <p:sldId id="494" r:id="rId12"/>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5" d="100"/>
          <a:sy n="105" d="100"/>
        </p:scale>
        <p:origin x="79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1C6EF14-C9CD-3AAF-EB59-E640B2002B42}"/>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fr-CA"/>
          </a:p>
        </p:txBody>
      </p:sp>
      <p:sp>
        <p:nvSpPr>
          <p:cNvPr id="3" name="Sous-titre 2">
            <a:extLst>
              <a:ext uri="{FF2B5EF4-FFF2-40B4-BE49-F238E27FC236}">
                <a16:creationId xmlns:a16="http://schemas.microsoft.com/office/drawing/2014/main" id="{5B7E303D-95E6-2DB6-A9E7-407FE212416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fr-CA"/>
          </a:p>
        </p:txBody>
      </p:sp>
      <p:sp>
        <p:nvSpPr>
          <p:cNvPr id="4" name="Espace réservé de la date 3">
            <a:extLst>
              <a:ext uri="{FF2B5EF4-FFF2-40B4-BE49-F238E27FC236}">
                <a16:creationId xmlns:a16="http://schemas.microsoft.com/office/drawing/2014/main" id="{8FEB2F31-2F6A-C92E-B60C-1E9340C3DBA2}"/>
              </a:ext>
            </a:extLst>
          </p:cNvPr>
          <p:cNvSpPr>
            <a:spLocks noGrp="1"/>
          </p:cNvSpPr>
          <p:nvPr>
            <p:ph type="dt" sz="half" idx="10"/>
          </p:nvPr>
        </p:nvSpPr>
        <p:spPr/>
        <p:txBody>
          <a:bodyPr/>
          <a:lstStyle/>
          <a:p>
            <a:fld id="{35E37A75-8567-4FAA-8491-1CC3152EC1FA}" type="datetimeFigureOut">
              <a:rPr lang="fr-CA" smtClean="0"/>
              <a:t>2025-03-30</a:t>
            </a:fld>
            <a:endParaRPr lang="fr-CA"/>
          </a:p>
        </p:txBody>
      </p:sp>
      <p:sp>
        <p:nvSpPr>
          <p:cNvPr id="5" name="Espace réservé du pied de page 4">
            <a:extLst>
              <a:ext uri="{FF2B5EF4-FFF2-40B4-BE49-F238E27FC236}">
                <a16:creationId xmlns:a16="http://schemas.microsoft.com/office/drawing/2014/main" id="{16DA5F73-70B5-29D2-D45E-70636E01FC28}"/>
              </a:ext>
            </a:extLst>
          </p:cNvPr>
          <p:cNvSpPr>
            <a:spLocks noGrp="1"/>
          </p:cNvSpPr>
          <p:nvPr>
            <p:ph type="ftr" sz="quarter" idx="11"/>
          </p:nvPr>
        </p:nvSpPr>
        <p:spPr/>
        <p:txBody>
          <a:bodyPr/>
          <a:lstStyle/>
          <a:p>
            <a:endParaRPr lang="fr-CA"/>
          </a:p>
        </p:txBody>
      </p:sp>
      <p:sp>
        <p:nvSpPr>
          <p:cNvPr id="6" name="Espace réservé du numéro de diapositive 5">
            <a:extLst>
              <a:ext uri="{FF2B5EF4-FFF2-40B4-BE49-F238E27FC236}">
                <a16:creationId xmlns:a16="http://schemas.microsoft.com/office/drawing/2014/main" id="{67B6235A-DDEE-3344-B078-B18CDB63A9BB}"/>
              </a:ext>
            </a:extLst>
          </p:cNvPr>
          <p:cNvSpPr>
            <a:spLocks noGrp="1"/>
          </p:cNvSpPr>
          <p:nvPr>
            <p:ph type="sldNum" sz="quarter" idx="12"/>
          </p:nvPr>
        </p:nvSpPr>
        <p:spPr/>
        <p:txBody>
          <a:bodyPr/>
          <a:lstStyle/>
          <a:p>
            <a:fld id="{921FC83E-696E-4D5C-9A78-4E552FA75116}" type="slidenum">
              <a:rPr lang="fr-CA" smtClean="0"/>
              <a:t>‹N°›</a:t>
            </a:fld>
            <a:endParaRPr lang="fr-CA"/>
          </a:p>
        </p:txBody>
      </p:sp>
    </p:spTree>
    <p:extLst>
      <p:ext uri="{BB962C8B-B14F-4D97-AF65-F5344CB8AC3E}">
        <p14:creationId xmlns:p14="http://schemas.microsoft.com/office/powerpoint/2010/main" val="1303030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240F7DF-07BF-26DC-2AF0-C2BC5D7D489A}"/>
              </a:ext>
            </a:extLst>
          </p:cNvPr>
          <p:cNvSpPr>
            <a:spLocks noGrp="1"/>
          </p:cNvSpPr>
          <p:nvPr>
            <p:ph type="title"/>
          </p:nvPr>
        </p:nvSpPr>
        <p:spPr/>
        <p:txBody>
          <a:bodyPr/>
          <a:lstStyle/>
          <a:p>
            <a:r>
              <a:rPr lang="fr-FR"/>
              <a:t>Modifiez le style du titre</a:t>
            </a:r>
            <a:endParaRPr lang="fr-CA"/>
          </a:p>
        </p:txBody>
      </p:sp>
      <p:sp>
        <p:nvSpPr>
          <p:cNvPr id="3" name="Espace réservé du texte vertical 2">
            <a:extLst>
              <a:ext uri="{FF2B5EF4-FFF2-40B4-BE49-F238E27FC236}">
                <a16:creationId xmlns:a16="http://schemas.microsoft.com/office/drawing/2014/main" id="{FFBE5D16-59B5-63BA-D045-553AC67D8CB4}"/>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4" name="Espace réservé de la date 3">
            <a:extLst>
              <a:ext uri="{FF2B5EF4-FFF2-40B4-BE49-F238E27FC236}">
                <a16:creationId xmlns:a16="http://schemas.microsoft.com/office/drawing/2014/main" id="{EA38872D-94B9-9086-3125-1BCA2BE3526F}"/>
              </a:ext>
            </a:extLst>
          </p:cNvPr>
          <p:cNvSpPr>
            <a:spLocks noGrp="1"/>
          </p:cNvSpPr>
          <p:nvPr>
            <p:ph type="dt" sz="half" idx="10"/>
          </p:nvPr>
        </p:nvSpPr>
        <p:spPr/>
        <p:txBody>
          <a:bodyPr/>
          <a:lstStyle/>
          <a:p>
            <a:fld id="{35E37A75-8567-4FAA-8491-1CC3152EC1FA}" type="datetimeFigureOut">
              <a:rPr lang="fr-CA" smtClean="0"/>
              <a:t>2025-03-30</a:t>
            </a:fld>
            <a:endParaRPr lang="fr-CA"/>
          </a:p>
        </p:txBody>
      </p:sp>
      <p:sp>
        <p:nvSpPr>
          <p:cNvPr id="5" name="Espace réservé du pied de page 4">
            <a:extLst>
              <a:ext uri="{FF2B5EF4-FFF2-40B4-BE49-F238E27FC236}">
                <a16:creationId xmlns:a16="http://schemas.microsoft.com/office/drawing/2014/main" id="{7CDD058B-FDDC-3C85-28C1-E6AA8E371620}"/>
              </a:ext>
            </a:extLst>
          </p:cNvPr>
          <p:cNvSpPr>
            <a:spLocks noGrp="1"/>
          </p:cNvSpPr>
          <p:nvPr>
            <p:ph type="ftr" sz="quarter" idx="11"/>
          </p:nvPr>
        </p:nvSpPr>
        <p:spPr/>
        <p:txBody>
          <a:bodyPr/>
          <a:lstStyle/>
          <a:p>
            <a:endParaRPr lang="fr-CA"/>
          </a:p>
        </p:txBody>
      </p:sp>
      <p:sp>
        <p:nvSpPr>
          <p:cNvPr id="6" name="Espace réservé du numéro de diapositive 5">
            <a:extLst>
              <a:ext uri="{FF2B5EF4-FFF2-40B4-BE49-F238E27FC236}">
                <a16:creationId xmlns:a16="http://schemas.microsoft.com/office/drawing/2014/main" id="{686DC145-ADA8-413F-3C23-73853C31A4FA}"/>
              </a:ext>
            </a:extLst>
          </p:cNvPr>
          <p:cNvSpPr>
            <a:spLocks noGrp="1"/>
          </p:cNvSpPr>
          <p:nvPr>
            <p:ph type="sldNum" sz="quarter" idx="12"/>
          </p:nvPr>
        </p:nvSpPr>
        <p:spPr/>
        <p:txBody>
          <a:bodyPr/>
          <a:lstStyle/>
          <a:p>
            <a:fld id="{921FC83E-696E-4D5C-9A78-4E552FA75116}" type="slidenum">
              <a:rPr lang="fr-CA" smtClean="0"/>
              <a:t>‹N°›</a:t>
            </a:fld>
            <a:endParaRPr lang="fr-CA"/>
          </a:p>
        </p:txBody>
      </p:sp>
    </p:spTree>
    <p:extLst>
      <p:ext uri="{BB962C8B-B14F-4D97-AF65-F5344CB8AC3E}">
        <p14:creationId xmlns:p14="http://schemas.microsoft.com/office/powerpoint/2010/main" val="11426128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7333B759-82D6-CD96-09A2-DEC576A166C8}"/>
              </a:ext>
            </a:extLst>
          </p:cNvPr>
          <p:cNvSpPr>
            <a:spLocks noGrp="1"/>
          </p:cNvSpPr>
          <p:nvPr>
            <p:ph type="title" orient="vert"/>
          </p:nvPr>
        </p:nvSpPr>
        <p:spPr>
          <a:xfrm>
            <a:off x="8724900" y="365125"/>
            <a:ext cx="2628900" cy="5811838"/>
          </a:xfrm>
        </p:spPr>
        <p:txBody>
          <a:bodyPr vert="eaVert"/>
          <a:lstStyle/>
          <a:p>
            <a:r>
              <a:rPr lang="fr-FR"/>
              <a:t>Modifiez le style du titre</a:t>
            </a:r>
            <a:endParaRPr lang="fr-CA"/>
          </a:p>
        </p:txBody>
      </p:sp>
      <p:sp>
        <p:nvSpPr>
          <p:cNvPr id="3" name="Espace réservé du texte vertical 2">
            <a:extLst>
              <a:ext uri="{FF2B5EF4-FFF2-40B4-BE49-F238E27FC236}">
                <a16:creationId xmlns:a16="http://schemas.microsoft.com/office/drawing/2014/main" id="{1494082B-E25F-03A9-5B7A-90E35AF5D45B}"/>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4" name="Espace réservé de la date 3">
            <a:extLst>
              <a:ext uri="{FF2B5EF4-FFF2-40B4-BE49-F238E27FC236}">
                <a16:creationId xmlns:a16="http://schemas.microsoft.com/office/drawing/2014/main" id="{1F6C0D3B-7E89-7783-5223-6EC3FB4CE8D5}"/>
              </a:ext>
            </a:extLst>
          </p:cNvPr>
          <p:cNvSpPr>
            <a:spLocks noGrp="1"/>
          </p:cNvSpPr>
          <p:nvPr>
            <p:ph type="dt" sz="half" idx="10"/>
          </p:nvPr>
        </p:nvSpPr>
        <p:spPr/>
        <p:txBody>
          <a:bodyPr/>
          <a:lstStyle/>
          <a:p>
            <a:fld id="{35E37A75-8567-4FAA-8491-1CC3152EC1FA}" type="datetimeFigureOut">
              <a:rPr lang="fr-CA" smtClean="0"/>
              <a:t>2025-03-30</a:t>
            </a:fld>
            <a:endParaRPr lang="fr-CA"/>
          </a:p>
        </p:txBody>
      </p:sp>
      <p:sp>
        <p:nvSpPr>
          <p:cNvPr id="5" name="Espace réservé du pied de page 4">
            <a:extLst>
              <a:ext uri="{FF2B5EF4-FFF2-40B4-BE49-F238E27FC236}">
                <a16:creationId xmlns:a16="http://schemas.microsoft.com/office/drawing/2014/main" id="{0870B833-7045-37E3-B2BD-0A8D666E0A67}"/>
              </a:ext>
            </a:extLst>
          </p:cNvPr>
          <p:cNvSpPr>
            <a:spLocks noGrp="1"/>
          </p:cNvSpPr>
          <p:nvPr>
            <p:ph type="ftr" sz="quarter" idx="11"/>
          </p:nvPr>
        </p:nvSpPr>
        <p:spPr/>
        <p:txBody>
          <a:bodyPr/>
          <a:lstStyle/>
          <a:p>
            <a:endParaRPr lang="fr-CA"/>
          </a:p>
        </p:txBody>
      </p:sp>
      <p:sp>
        <p:nvSpPr>
          <p:cNvPr id="6" name="Espace réservé du numéro de diapositive 5">
            <a:extLst>
              <a:ext uri="{FF2B5EF4-FFF2-40B4-BE49-F238E27FC236}">
                <a16:creationId xmlns:a16="http://schemas.microsoft.com/office/drawing/2014/main" id="{D0FCD0F0-78BF-158E-8C11-8A3767DA1A8B}"/>
              </a:ext>
            </a:extLst>
          </p:cNvPr>
          <p:cNvSpPr>
            <a:spLocks noGrp="1"/>
          </p:cNvSpPr>
          <p:nvPr>
            <p:ph type="sldNum" sz="quarter" idx="12"/>
          </p:nvPr>
        </p:nvSpPr>
        <p:spPr/>
        <p:txBody>
          <a:bodyPr/>
          <a:lstStyle/>
          <a:p>
            <a:fld id="{921FC83E-696E-4D5C-9A78-4E552FA75116}" type="slidenum">
              <a:rPr lang="fr-CA" smtClean="0"/>
              <a:t>‹N°›</a:t>
            </a:fld>
            <a:endParaRPr lang="fr-CA"/>
          </a:p>
        </p:txBody>
      </p:sp>
    </p:spTree>
    <p:extLst>
      <p:ext uri="{BB962C8B-B14F-4D97-AF65-F5344CB8AC3E}">
        <p14:creationId xmlns:p14="http://schemas.microsoft.com/office/powerpoint/2010/main" val="23995493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fr-CA"/>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fr-CA"/>
          </a:p>
        </p:txBody>
      </p:sp>
      <p:sp>
        <p:nvSpPr>
          <p:cNvPr id="4" name="Date Placeholder 3"/>
          <p:cNvSpPr>
            <a:spLocks noGrp="1"/>
          </p:cNvSpPr>
          <p:nvPr>
            <p:ph type="dt" sz="half" idx="10"/>
          </p:nvPr>
        </p:nvSpPr>
        <p:spPr/>
        <p:txBody>
          <a:bodyPr/>
          <a:lstStyle/>
          <a:p>
            <a:fld id="{4986F065-E0C7-4BE6-A706-5979A42BF979}" type="datetimeFigureOut">
              <a:rPr lang="fr-CA" smtClean="0"/>
              <a:t>2025-03-30</a:t>
            </a:fld>
            <a:endParaRPr lang="fr-CA"/>
          </a:p>
        </p:txBody>
      </p:sp>
      <p:sp>
        <p:nvSpPr>
          <p:cNvPr id="5" name="Footer Placeholder 4"/>
          <p:cNvSpPr>
            <a:spLocks noGrp="1"/>
          </p:cNvSpPr>
          <p:nvPr>
            <p:ph type="ftr" sz="quarter" idx="11"/>
          </p:nvPr>
        </p:nvSpPr>
        <p:spPr/>
        <p:txBody>
          <a:bodyPr/>
          <a:lstStyle/>
          <a:p>
            <a:endParaRPr lang="fr-CA"/>
          </a:p>
        </p:txBody>
      </p:sp>
      <p:sp>
        <p:nvSpPr>
          <p:cNvPr id="6" name="Slide Number Placeholder 5"/>
          <p:cNvSpPr>
            <a:spLocks noGrp="1"/>
          </p:cNvSpPr>
          <p:nvPr>
            <p:ph type="sldNum" sz="quarter" idx="12"/>
          </p:nvPr>
        </p:nvSpPr>
        <p:spPr/>
        <p:txBody>
          <a:bodyPr/>
          <a:lstStyle/>
          <a:p>
            <a:fld id="{DB89AF51-27DA-4255-8927-B0F5199008A2}" type="slidenum">
              <a:rPr lang="fr-CA" smtClean="0"/>
              <a:t>‹N°›</a:t>
            </a:fld>
            <a:endParaRPr lang="fr-CA"/>
          </a:p>
        </p:txBody>
      </p:sp>
    </p:spTree>
    <p:extLst>
      <p:ext uri="{BB962C8B-B14F-4D97-AF65-F5344CB8AC3E}">
        <p14:creationId xmlns:p14="http://schemas.microsoft.com/office/powerpoint/2010/main" val="42398991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C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p:cNvSpPr>
            <a:spLocks noGrp="1"/>
          </p:cNvSpPr>
          <p:nvPr>
            <p:ph type="dt" sz="half" idx="10"/>
          </p:nvPr>
        </p:nvSpPr>
        <p:spPr/>
        <p:txBody>
          <a:bodyPr/>
          <a:lstStyle/>
          <a:p>
            <a:fld id="{4986F065-E0C7-4BE6-A706-5979A42BF979}" type="datetimeFigureOut">
              <a:rPr lang="fr-CA" smtClean="0"/>
              <a:t>2025-03-30</a:t>
            </a:fld>
            <a:endParaRPr lang="fr-CA"/>
          </a:p>
        </p:txBody>
      </p:sp>
      <p:sp>
        <p:nvSpPr>
          <p:cNvPr id="5" name="Footer Placeholder 4"/>
          <p:cNvSpPr>
            <a:spLocks noGrp="1"/>
          </p:cNvSpPr>
          <p:nvPr>
            <p:ph type="ftr" sz="quarter" idx="11"/>
          </p:nvPr>
        </p:nvSpPr>
        <p:spPr/>
        <p:txBody>
          <a:bodyPr/>
          <a:lstStyle/>
          <a:p>
            <a:endParaRPr lang="fr-CA"/>
          </a:p>
        </p:txBody>
      </p:sp>
      <p:sp>
        <p:nvSpPr>
          <p:cNvPr id="6" name="Slide Number Placeholder 5"/>
          <p:cNvSpPr>
            <a:spLocks noGrp="1"/>
          </p:cNvSpPr>
          <p:nvPr>
            <p:ph type="sldNum" sz="quarter" idx="12"/>
          </p:nvPr>
        </p:nvSpPr>
        <p:spPr/>
        <p:txBody>
          <a:bodyPr/>
          <a:lstStyle/>
          <a:p>
            <a:fld id="{DB89AF51-27DA-4255-8927-B0F5199008A2}" type="slidenum">
              <a:rPr lang="fr-CA" smtClean="0"/>
              <a:t>‹N°›</a:t>
            </a:fld>
            <a:endParaRPr lang="fr-CA"/>
          </a:p>
        </p:txBody>
      </p:sp>
    </p:spTree>
    <p:extLst>
      <p:ext uri="{BB962C8B-B14F-4D97-AF65-F5344CB8AC3E}">
        <p14:creationId xmlns:p14="http://schemas.microsoft.com/office/powerpoint/2010/main" val="28336592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fr-CA"/>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986F065-E0C7-4BE6-A706-5979A42BF979}" type="datetimeFigureOut">
              <a:rPr lang="fr-CA" smtClean="0"/>
              <a:t>2025-03-30</a:t>
            </a:fld>
            <a:endParaRPr lang="fr-CA"/>
          </a:p>
        </p:txBody>
      </p:sp>
      <p:sp>
        <p:nvSpPr>
          <p:cNvPr id="5" name="Footer Placeholder 4"/>
          <p:cNvSpPr>
            <a:spLocks noGrp="1"/>
          </p:cNvSpPr>
          <p:nvPr>
            <p:ph type="ftr" sz="quarter" idx="11"/>
          </p:nvPr>
        </p:nvSpPr>
        <p:spPr/>
        <p:txBody>
          <a:bodyPr/>
          <a:lstStyle/>
          <a:p>
            <a:endParaRPr lang="fr-CA"/>
          </a:p>
        </p:txBody>
      </p:sp>
      <p:sp>
        <p:nvSpPr>
          <p:cNvPr id="6" name="Slide Number Placeholder 5"/>
          <p:cNvSpPr>
            <a:spLocks noGrp="1"/>
          </p:cNvSpPr>
          <p:nvPr>
            <p:ph type="sldNum" sz="quarter" idx="12"/>
          </p:nvPr>
        </p:nvSpPr>
        <p:spPr/>
        <p:txBody>
          <a:bodyPr/>
          <a:lstStyle/>
          <a:p>
            <a:fld id="{DB89AF51-27DA-4255-8927-B0F5199008A2}" type="slidenum">
              <a:rPr lang="fr-CA" smtClean="0"/>
              <a:t>‹N°›</a:t>
            </a:fld>
            <a:endParaRPr lang="fr-CA"/>
          </a:p>
        </p:txBody>
      </p:sp>
    </p:spTree>
    <p:extLst>
      <p:ext uri="{BB962C8B-B14F-4D97-AF65-F5344CB8AC3E}">
        <p14:creationId xmlns:p14="http://schemas.microsoft.com/office/powerpoint/2010/main" val="196317954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CA"/>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5" name="Date Placeholder 4"/>
          <p:cNvSpPr>
            <a:spLocks noGrp="1"/>
          </p:cNvSpPr>
          <p:nvPr>
            <p:ph type="dt" sz="half" idx="10"/>
          </p:nvPr>
        </p:nvSpPr>
        <p:spPr/>
        <p:txBody>
          <a:bodyPr/>
          <a:lstStyle/>
          <a:p>
            <a:fld id="{4986F065-E0C7-4BE6-A706-5979A42BF979}" type="datetimeFigureOut">
              <a:rPr lang="fr-CA" smtClean="0"/>
              <a:t>2025-03-30</a:t>
            </a:fld>
            <a:endParaRPr lang="fr-CA"/>
          </a:p>
        </p:txBody>
      </p:sp>
      <p:sp>
        <p:nvSpPr>
          <p:cNvPr id="6" name="Footer Placeholder 5"/>
          <p:cNvSpPr>
            <a:spLocks noGrp="1"/>
          </p:cNvSpPr>
          <p:nvPr>
            <p:ph type="ftr" sz="quarter" idx="11"/>
          </p:nvPr>
        </p:nvSpPr>
        <p:spPr/>
        <p:txBody>
          <a:bodyPr/>
          <a:lstStyle/>
          <a:p>
            <a:endParaRPr lang="fr-CA"/>
          </a:p>
        </p:txBody>
      </p:sp>
      <p:sp>
        <p:nvSpPr>
          <p:cNvPr id="7" name="Slide Number Placeholder 6"/>
          <p:cNvSpPr>
            <a:spLocks noGrp="1"/>
          </p:cNvSpPr>
          <p:nvPr>
            <p:ph type="sldNum" sz="quarter" idx="12"/>
          </p:nvPr>
        </p:nvSpPr>
        <p:spPr/>
        <p:txBody>
          <a:bodyPr/>
          <a:lstStyle/>
          <a:p>
            <a:fld id="{DB89AF51-27DA-4255-8927-B0F5199008A2}" type="slidenum">
              <a:rPr lang="fr-CA" smtClean="0"/>
              <a:t>‹N°›</a:t>
            </a:fld>
            <a:endParaRPr lang="fr-CA"/>
          </a:p>
        </p:txBody>
      </p:sp>
    </p:spTree>
    <p:extLst>
      <p:ext uri="{BB962C8B-B14F-4D97-AF65-F5344CB8AC3E}">
        <p14:creationId xmlns:p14="http://schemas.microsoft.com/office/powerpoint/2010/main" val="14721592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fr-CA"/>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7" name="Date Placeholder 6"/>
          <p:cNvSpPr>
            <a:spLocks noGrp="1"/>
          </p:cNvSpPr>
          <p:nvPr>
            <p:ph type="dt" sz="half" idx="10"/>
          </p:nvPr>
        </p:nvSpPr>
        <p:spPr/>
        <p:txBody>
          <a:bodyPr/>
          <a:lstStyle/>
          <a:p>
            <a:fld id="{4986F065-E0C7-4BE6-A706-5979A42BF979}" type="datetimeFigureOut">
              <a:rPr lang="fr-CA" smtClean="0"/>
              <a:t>2025-03-30</a:t>
            </a:fld>
            <a:endParaRPr lang="fr-CA"/>
          </a:p>
        </p:txBody>
      </p:sp>
      <p:sp>
        <p:nvSpPr>
          <p:cNvPr id="8" name="Footer Placeholder 7"/>
          <p:cNvSpPr>
            <a:spLocks noGrp="1"/>
          </p:cNvSpPr>
          <p:nvPr>
            <p:ph type="ftr" sz="quarter" idx="11"/>
          </p:nvPr>
        </p:nvSpPr>
        <p:spPr/>
        <p:txBody>
          <a:bodyPr/>
          <a:lstStyle/>
          <a:p>
            <a:endParaRPr lang="fr-CA"/>
          </a:p>
        </p:txBody>
      </p:sp>
      <p:sp>
        <p:nvSpPr>
          <p:cNvPr id="9" name="Slide Number Placeholder 8"/>
          <p:cNvSpPr>
            <a:spLocks noGrp="1"/>
          </p:cNvSpPr>
          <p:nvPr>
            <p:ph type="sldNum" sz="quarter" idx="12"/>
          </p:nvPr>
        </p:nvSpPr>
        <p:spPr/>
        <p:txBody>
          <a:bodyPr/>
          <a:lstStyle/>
          <a:p>
            <a:fld id="{DB89AF51-27DA-4255-8927-B0F5199008A2}" type="slidenum">
              <a:rPr lang="fr-CA" smtClean="0"/>
              <a:t>‹N°›</a:t>
            </a:fld>
            <a:endParaRPr lang="fr-CA"/>
          </a:p>
        </p:txBody>
      </p:sp>
    </p:spTree>
    <p:extLst>
      <p:ext uri="{BB962C8B-B14F-4D97-AF65-F5344CB8AC3E}">
        <p14:creationId xmlns:p14="http://schemas.microsoft.com/office/powerpoint/2010/main" val="103420098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CA"/>
          </a:p>
        </p:txBody>
      </p:sp>
      <p:sp>
        <p:nvSpPr>
          <p:cNvPr id="3" name="Date Placeholder 2"/>
          <p:cNvSpPr>
            <a:spLocks noGrp="1"/>
          </p:cNvSpPr>
          <p:nvPr>
            <p:ph type="dt" sz="half" idx="10"/>
          </p:nvPr>
        </p:nvSpPr>
        <p:spPr/>
        <p:txBody>
          <a:bodyPr/>
          <a:lstStyle/>
          <a:p>
            <a:fld id="{4986F065-E0C7-4BE6-A706-5979A42BF979}" type="datetimeFigureOut">
              <a:rPr lang="fr-CA" smtClean="0"/>
              <a:t>2025-03-30</a:t>
            </a:fld>
            <a:endParaRPr lang="fr-CA"/>
          </a:p>
        </p:txBody>
      </p:sp>
      <p:sp>
        <p:nvSpPr>
          <p:cNvPr id="4" name="Footer Placeholder 3"/>
          <p:cNvSpPr>
            <a:spLocks noGrp="1"/>
          </p:cNvSpPr>
          <p:nvPr>
            <p:ph type="ftr" sz="quarter" idx="11"/>
          </p:nvPr>
        </p:nvSpPr>
        <p:spPr/>
        <p:txBody>
          <a:bodyPr/>
          <a:lstStyle/>
          <a:p>
            <a:endParaRPr lang="fr-CA"/>
          </a:p>
        </p:txBody>
      </p:sp>
      <p:sp>
        <p:nvSpPr>
          <p:cNvPr id="5" name="Slide Number Placeholder 4"/>
          <p:cNvSpPr>
            <a:spLocks noGrp="1"/>
          </p:cNvSpPr>
          <p:nvPr>
            <p:ph type="sldNum" sz="quarter" idx="12"/>
          </p:nvPr>
        </p:nvSpPr>
        <p:spPr/>
        <p:txBody>
          <a:bodyPr/>
          <a:lstStyle/>
          <a:p>
            <a:fld id="{DB89AF51-27DA-4255-8927-B0F5199008A2}" type="slidenum">
              <a:rPr lang="fr-CA" smtClean="0"/>
              <a:t>‹N°›</a:t>
            </a:fld>
            <a:endParaRPr lang="fr-CA"/>
          </a:p>
        </p:txBody>
      </p:sp>
    </p:spTree>
    <p:extLst>
      <p:ext uri="{BB962C8B-B14F-4D97-AF65-F5344CB8AC3E}">
        <p14:creationId xmlns:p14="http://schemas.microsoft.com/office/powerpoint/2010/main" val="299437232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86F065-E0C7-4BE6-A706-5979A42BF979}" type="datetimeFigureOut">
              <a:rPr lang="fr-CA" smtClean="0"/>
              <a:t>2025-03-30</a:t>
            </a:fld>
            <a:endParaRPr lang="fr-CA"/>
          </a:p>
        </p:txBody>
      </p:sp>
      <p:sp>
        <p:nvSpPr>
          <p:cNvPr id="3" name="Footer Placeholder 2"/>
          <p:cNvSpPr>
            <a:spLocks noGrp="1"/>
          </p:cNvSpPr>
          <p:nvPr>
            <p:ph type="ftr" sz="quarter" idx="11"/>
          </p:nvPr>
        </p:nvSpPr>
        <p:spPr/>
        <p:txBody>
          <a:bodyPr/>
          <a:lstStyle/>
          <a:p>
            <a:endParaRPr lang="fr-CA"/>
          </a:p>
        </p:txBody>
      </p:sp>
      <p:sp>
        <p:nvSpPr>
          <p:cNvPr id="4" name="Slide Number Placeholder 3"/>
          <p:cNvSpPr>
            <a:spLocks noGrp="1"/>
          </p:cNvSpPr>
          <p:nvPr>
            <p:ph type="sldNum" sz="quarter" idx="12"/>
          </p:nvPr>
        </p:nvSpPr>
        <p:spPr/>
        <p:txBody>
          <a:bodyPr/>
          <a:lstStyle/>
          <a:p>
            <a:fld id="{DB89AF51-27DA-4255-8927-B0F5199008A2}" type="slidenum">
              <a:rPr lang="fr-CA" smtClean="0"/>
              <a:t>‹N°›</a:t>
            </a:fld>
            <a:endParaRPr lang="fr-CA"/>
          </a:p>
        </p:txBody>
      </p:sp>
    </p:spTree>
    <p:extLst>
      <p:ext uri="{BB962C8B-B14F-4D97-AF65-F5344CB8AC3E}">
        <p14:creationId xmlns:p14="http://schemas.microsoft.com/office/powerpoint/2010/main" val="271189042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CA"/>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986F065-E0C7-4BE6-A706-5979A42BF979}" type="datetimeFigureOut">
              <a:rPr lang="fr-CA" smtClean="0"/>
              <a:t>2025-03-30</a:t>
            </a:fld>
            <a:endParaRPr lang="fr-CA"/>
          </a:p>
        </p:txBody>
      </p:sp>
      <p:sp>
        <p:nvSpPr>
          <p:cNvPr id="6" name="Footer Placeholder 5"/>
          <p:cNvSpPr>
            <a:spLocks noGrp="1"/>
          </p:cNvSpPr>
          <p:nvPr>
            <p:ph type="ftr" sz="quarter" idx="11"/>
          </p:nvPr>
        </p:nvSpPr>
        <p:spPr/>
        <p:txBody>
          <a:bodyPr/>
          <a:lstStyle/>
          <a:p>
            <a:endParaRPr lang="fr-CA"/>
          </a:p>
        </p:txBody>
      </p:sp>
      <p:sp>
        <p:nvSpPr>
          <p:cNvPr id="7" name="Slide Number Placeholder 6"/>
          <p:cNvSpPr>
            <a:spLocks noGrp="1"/>
          </p:cNvSpPr>
          <p:nvPr>
            <p:ph type="sldNum" sz="quarter" idx="12"/>
          </p:nvPr>
        </p:nvSpPr>
        <p:spPr/>
        <p:txBody>
          <a:bodyPr/>
          <a:lstStyle/>
          <a:p>
            <a:fld id="{DB89AF51-27DA-4255-8927-B0F5199008A2}" type="slidenum">
              <a:rPr lang="fr-CA" smtClean="0"/>
              <a:t>‹N°›</a:t>
            </a:fld>
            <a:endParaRPr lang="fr-CA"/>
          </a:p>
        </p:txBody>
      </p:sp>
    </p:spTree>
    <p:extLst>
      <p:ext uri="{BB962C8B-B14F-4D97-AF65-F5344CB8AC3E}">
        <p14:creationId xmlns:p14="http://schemas.microsoft.com/office/powerpoint/2010/main" val="28620616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7BE8CD4-DCCA-CC16-909D-DFC71B773111}"/>
              </a:ext>
            </a:extLst>
          </p:cNvPr>
          <p:cNvSpPr>
            <a:spLocks noGrp="1"/>
          </p:cNvSpPr>
          <p:nvPr>
            <p:ph type="title"/>
          </p:nvPr>
        </p:nvSpPr>
        <p:spPr/>
        <p:txBody>
          <a:bodyPr/>
          <a:lstStyle/>
          <a:p>
            <a:r>
              <a:rPr lang="fr-FR"/>
              <a:t>Modifiez le style du titre</a:t>
            </a:r>
            <a:endParaRPr lang="fr-CA"/>
          </a:p>
        </p:txBody>
      </p:sp>
      <p:sp>
        <p:nvSpPr>
          <p:cNvPr id="3" name="Espace réservé du contenu 2">
            <a:extLst>
              <a:ext uri="{FF2B5EF4-FFF2-40B4-BE49-F238E27FC236}">
                <a16:creationId xmlns:a16="http://schemas.microsoft.com/office/drawing/2014/main" id="{E5F0299E-54B1-8A8D-97C9-DC5212B7248B}"/>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4" name="Espace réservé de la date 3">
            <a:extLst>
              <a:ext uri="{FF2B5EF4-FFF2-40B4-BE49-F238E27FC236}">
                <a16:creationId xmlns:a16="http://schemas.microsoft.com/office/drawing/2014/main" id="{B40FD91D-A6D6-60E3-05E9-7B4DAFCF7264}"/>
              </a:ext>
            </a:extLst>
          </p:cNvPr>
          <p:cNvSpPr>
            <a:spLocks noGrp="1"/>
          </p:cNvSpPr>
          <p:nvPr>
            <p:ph type="dt" sz="half" idx="10"/>
          </p:nvPr>
        </p:nvSpPr>
        <p:spPr/>
        <p:txBody>
          <a:bodyPr/>
          <a:lstStyle/>
          <a:p>
            <a:fld id="{35E37A75-8567-4FAA-8491-1CC3152EC1FA}" type="datetimeFigureOut">
              <a:rPr lang="fr-CA" smtClean="0"/>
              <a:t>2025-03-30</a:t>
            </a:fld>
            <a:endParaRPr lang="fr-CA"/>
          </a:p>
        </p:txBody>
      </p:sp>
      <p:sp>
        <p:nvSpPr>
          <p:cNvPr id="5" name="Espace réservé du pied de page 4">
            <a:extLst>
              <a:ext uri="{FF2B5EF4-FFF2-40B4-BE49-F238E27FC236}">
                <a16:creationId xmlns:a16="http://schemas.microsoft.com/office/drawing/2014/main" id="{D1292F8F-CDC8-E4F4-FE45-2249A5961054}"/>
              </a:ext>
            </a:extLst>
          </p:cNvPr>
          <p:cNvSpPr>
            <a:spLocks noGrp="1"/>
          </p:cNvSpPr>
          <p:nvPr>
            <p:ph type="ftr" sz="quarter" idx="11"/>
          </p:nvPr>
        </p:nvSpPr>
        <p:spPr/>
        <p:txBody>
          <a:bodyPr/>
          <a:lstStyle/>
          <a:p>
            <a:endParaRPr lang="fr-CA"/>
          </a:p>
        </p:txBody>
      </p:sp>
      <p:sp>
        <p:nvSpPr>
          <p:cNvPr id="6" name="Espace réservé du numéro de diapositive 5">
            <a:extLst>
              <a:ext uri="{FF2B5EF4-FFF2-40B4-BE49-F238E27FC236}">
                <a16:creationId xmlns:a16="http://schemas.microsoft.com/office/drawing/2014/main" id="{62D9D3BB-465F-BE97-6C7F-AA140A3A09FD}"/>
              </a:ext>
            </a:extLst>
          </p:cNvPr>
          <p:cNvSpPr>
            <a:spLocks noGrp="1"/>
          </p:cNvSpPr>
          <p:nvPr>
            <p:ph type="sldNum" sz="quarter" idx="12"/>
          </p:nvPr>
        </p:nvSpPr>
        <p:spPr/>
        <p:txBody>
          <a:bodyPr/>
          <a:lstStyle/>
          <a:p>
            <a:fld id="{921FC83E-696E-4D5C-9A78-4E552FA75116}" type="slidenum">
              <a:rPr lang="fr-CA" smtClean="0"/>
              <a:t>‹N°›</a:t>
            </a:fld>
            <a:endParaRPr lang="fr-CA"/>
          </a:p>
        </p:txBody>
      </p:sp>
    </p:spTree>
    <p:extLst>
      <p:ext uri="{BB962C8B-B14F-4D97-AF65-F5344CB8AC3E}">
        <p14:creationId xmlns:p14="http://schemas.microsoft.com/office/powerpoint/2010/main" val="305224462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CA"/>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CA"/>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986F065-E0C7-4BE6-A706-5979A42BF979}" type="datetimeFigureOut">
              <a:rPr lang="fr-CA" smtClean="0"/>
              <a:t>2025-03-30</a:t>
            </a:fld>
            <a:endParaRPr lang="fr-CA"/>
          </a:p>
        </p:txBody>
      </p:sp>
      <p:sp>
        <p:nvSpPr>
          <p:cNvPr id="6" name="Footer Placeholder 5"/>
          <p:cNvSpPr>
            <a:spLocks noGrp="1"/>
          </p:cNvSpPr>
          <p:nvPr>
            <p:ph type="ftr" sz="quarter" idx="11"/>
          </p:nvPr>
        </p:nvSpPr>
        <p:spPr/>
        <p:txBody>
          <a:bodyPr/>
          <a:lstStyle/>
          <a:p>
            <a:endParaRPr lang="fr-CA"/>
          </a:p>
        </p:txBody>
      </p:sp>
      <p:sp>
        <p:nvSpPr>
          <p:cNvPr id="7" name="Slide Number Placeholder 6"/>
          <p:cNvSpPr>
            <a:spLocks noGrp="1"/>
          </p:cNvSpPr>
          <p:nvPr>
            <p:ph type="sldNum" sz="quarter" idx="12"/>
          </p:nvPr>
        </p:nvSpPr>
        <p:spPr/>
        <p:txBody>
          <a:bodyPr/>
          <a:lstStyle/>
          <a:p>
            <a:fld id="{DB89AF51-27DA-4255-8927-B0F5199008A2}" type="slidenum">
              <a:rPr lang="fr-CA" smtClean="0"/>
              <a:t>‹N°›</a:t>
            </a:fld>
            <a:endParaRPr lang="fr-CA"/>
          </a:p>
        </p:txBody>
      </p:sp>
    </p:spTree>
    <p:extLst>
      <p:ext uri="{BB962C8B-B14F-4D97-AF65-F5344CB8AC3E}">
        <p14:creationId xmlns:p14="http://schemas.microsoft.com/office/powerpoint/2010/main" val="417177721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C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p:cNvSpPr>
            <a:spLocks noGrp="1"/>
          </p:cNvSpPr>
          <p:nvPr>
            <p:ph type="dt" sz="half" idx="10"/>
          </p:nvPr>
        </p:nvSpPr>
        <p:spPr/>
        <p:txBody>
          <a:bodyPr/>
          <a:lstStyle/>
          <a:p>
            <a:fld id="{4986F065-E0C7-4BE6-A706-5979A42BF979}" type="datetimeFigureOut">
              <a:rPr lang="fr-CA" smtClean="0"/>
              <a:t>2025-03-30</a:t>
            </a:fld>
            <a:endParaRPr lang="fr-CA"/>
          </a:p>
        </p:txBody>
      </p:sp>
      <p:sp>
        <p:nvSpPr>
          <p:cNvPr id="5" name="Footer Placeholder 4"/>
          <p:cNvSpPr>
            <a:spLocks noGrp="1"/>
          </p:cNvSpPr>
          <p:nvPr>
            <p:ph type="ftr" sz="quarter" idx="11"/>
          </p:nvPr>
        </p:nvSpPr>
        <p:spPr/>
        <p:txBody>
          <a:bodyPr/>
          <a:lstStyle/>
          <a:p>
            <a:endParaRPr lang="fr-CA"/>
          </a:p>
        </p:txBody>
      </p:sp>
      <p:sp>
        <p:nvSpPr>
          <p:cNvPr id="6" name="Slide Number Placeholder 5"/>
          <p:cNvSpPr>
            <a:spLocks noGrp="1"/>
          </p:cNvSpPr>
          <p:nvPr>
            <p:ph type="sldNum" sz="quarter" idx="12"/>
          </p:nvPr>
        </p:nvSpPr>
        <p:spPr/>
        <p:txBody>
          <a:bodyPr/>
          <a:lstStyle/>
          <a:p>
            <a:fld id="{DB89AF51-27DA-4255-8927-B0F5199008A2}" type="slidenum">
              <a:rPr lang="fr-CA" smtClean="0"/>
              <a:t>‹N°›</a:t>
            </a:fld>
            <a:endParaRPr lang="fr-CA"/>
          </a:p>
        </p:txBody>
      </p:sp>
    </p:spTree>
    <p:extLst>
      <p:ext uri="{BB962C8B-B14F-4D97-AF65-F5344CB8AC3E}">
        <p14:creationId xmlns:p14="http://schemas.microsoft.com/office/powerpoint/2010/main" val="282665555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fr-CA"/>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p:cNvSpPr>
            <a:spLocks noGrp="1"/>
          </p:cNvSpPr>
          <p:nvPr>
            <p:ph type="dt" sz="half" idx="10"/>
          </p:nvPr>
        </p:nvSpPr>
        <p:spPr/>
        <p:txBody>
          <a:bodyPr/>
          <a:lstStyle/>
          <a:p>
            <a:fld id="{4986F065-E0C7-4BE6-A706-5979A42BF979}" type="datetimeFigureOut">
              <a:rPr lang="fr-CA" smtClean="0"/>
              <a:t>2025-03-30</a:t>
            </a:fld>
            <a:endParaRPr lang="fr-CA"/>
          </a:p>
        </p:txBody>
      </p:sp>
      <p:sp>
        <p:nvSpPr>
          <p:cNvPr id="5" name="Footer Placeholder 4"/>
          <p:cNvSpPr>
            <a:spLocks noGrp="1"/>
          </p:cNvSpPr>
          <p:nvPr>
            <p:ph type="ftr" sz="quarter" idx="11"/>
          </p:nvPr>
        </p:nvSpPr>
        <p:spPr/>
        <p:txBody>
          <a:bodyPr/>
          <a:lstStyle/>
          <a:p>
            <a:endParaRPr lang="fr-CA"/>
          </a:p>
        </p:txBody>
      </p:sp>
      <p:sp>
        <p:nvSpPr>
          <p:cNvPr id="6" name="Slide Number Placeholder 5"/>
          <p:cNvSpPr>
            <a:spLocks noGrp="1"/>
          </p:cNvSpPr>
          <p:nvPr>
            <p:ph type="sldNum" sz="quarter" idx="12"/>
          </p:nvPr>
        </p:nvSpPr>
        <p:spPr/>
        <p:txBody>
          <a:bodyPr/>
          <a:lstStyle/>
          <a:p>
            <a:fld id="{DB89AF51-27DA-4255-8927-B0F5199008A2}" type="slidenum">
              <a:rPr lang="fr-CA" smtClean="0"/>
              <a:t>‹N°›</a:t>
            </a:fld>
            <a:endParaRPr lang="fr-CA"/>
          </a:p>
        </p:txBody>
      </p:sp>
    </p:spTree>
    <p:extLst>
      <p:ext uri="{BB962C8B-B14F-4D97-AF65-F5344CB8AC3E}">
        <p14:creationId xmlns:p14="http://schemas.microsoft.com/office/powerpoint/2010/main" val="119245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ECD20D5-574E-F5C1-644F-7073F31F22E7}"/>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fr-CA"/>
          </a:p>
        </p:txBody>
      </p:sp>
      <p:sp>
        <p:nvSpPr>
          <p:cNvPr id="3" name="Espace réservé du texte 2">
            <a:extLst>
              <a:ext uri="{FF2B5EF4-FFF2-40B4-BE49-F238E27FC236}">
                <a16:creationId xmlns:a16="http://schemas.microsoft.com/office/drawing/2014/main" id="{E642AAFF-AFFE-8046-8AA1-042C0CCAEE4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EDEBA4B0-754D-2D4B-A999-2F8DA334A2E7}"/>
              </a:ext>
            </a:extLst>
          </p:cNvPr>
          <p:cNvSpPr>
            <a:spLocks noGrp="1"/>
          </p:cNvSpPr>
          <p:nvPr>
            <p:ph type="dt" sz="half" idx="10"/>
          </p:nvPr>
        </p:nvSpPr>
        <p:spPr/>
        <p:txBody>
          <a:bodyPr/>
          <a:lstStyle/>
          <a:p>
            <a:fld id="{35E37A75-8567-4FAA-8491-1CC3152EC1FA}" type="datetimeFigureOut">
              <a:rPr lang="fr-CA" smtClean="0"/>
              <a:t>2025-03-30</a:t>
            </a:fld>
            <a:endParaRPr lang="fr-CA"/>
          </a:p>
        </p:txBody>
      </p:sp>
      <p:sp>
        <p:nvSpPr>
          <p:cNvPr id="5" name="Espace réservé du pied de page 4">
            <a:extLst>
              <a:ext uri="{FF2B5EF4-FFF2-40B4-BE49-F238E27FC236}">
                <a16:creationId xmlns:a16="http://schemas.microsoft.com/office/drawing/2014/main" id="{6F804523-D6DD-D270-6CA4-AB3D083BFA6E}"/>
              </a:ext>
            </a:extLst>
          </p:cNvPr>
          <p:cNvSpPr>
            <a:spLocks noGrp="1"/>
          </p:cNvSpPr>
          <p:nvPr>
            <p:ph type="ftr" sz="quarter" idx="11"/>
          </p:nvPr>
        </p:nvSpPr>
        <p:spPr/>
        <p:txBody>
          <a:bodyPr/>
          <a:lstStyle/>
          <a:p>
            <a:endParaRPr lang="fr-CA"/>
          </a:p>
        </p:txBody>
      </p:sp>
      <p:sp>
        <p:nvSpPr>
          <p:cNvPr id="6" name="Espace réservé du numéro de diapositive 5">
            <a:extLst>
              <a:ext uri="{FF2B5EF4-FFF2-40B4-BE49-F238E27FC236}">
                <a16:creationId xmlns:a16="http://schemas.microsoft.com/office/drawing/2014/main" id="{9C2179A5-9F34-4A9F-B5BE-A8C31F52A4D3}"/>
              </a:ext>
            </a:extLst>
          </p:cNvPr>
          <p:cNvSpPr>
            <a:spLocks noGrp="1"/>
          </p:cNvSpPr>
          <p:nvPr>
            <p:ph type="sldNum" sz="quarter" idx="12"/>
          </p:nvPr>
        </p:nvSpPr>
        <p:spPr/>
        <p:txBody>
          <a:bodyPr/>
          <a:lstStyle/>
          <a:p>
            <a:fld id="{921FC83E-696E-4D5C-9A78-4E552FA75116}" type="slidenum">
              <a:rPr lang="fr-CA" smtClean="0"/>
              <a:t>‹N°›</a:t>
            </a:fld>
            <a:endParaRPr lang="fr-CA"/>
          </a:p>
        </p:txBody>
      </p:sp>
    </p:spTree>
    <p:extLst>
      <p:ext uri="{BB962C8B-B14F-4D97-AF65-F5344CB8AC3E}">
        <p14:creationId xmlns:p14="http://schemas.microsoft.com/office/powerpoint/2010/main" val="15561846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D73081C-218A-71C9-24EA-100D79535BE4}"/>
              </a:ext>
            </a:extLst>
          </p:cNvPr>
          <p:cNvSpPr>
            <a:spLocks noGrp="1"/>
          </p:cNvSpPr>
          <p:nvPr>
            <p:ph type="title"/>
          </p:nvPr>
        </p:nvSpPr>
        <p:spPr/>
        <p:txBody>
          <a:bodyPr/>
          <a:lstStyle/>
          <a:p>
            <a:r>
              <a:rPr lang="fr-FR"/>
              <a:t>Modifiez le style du titre</a:t>
            </a:r>
            <a:endParaRPr lang="fr-CA"/>
          </a:p>
        </p:txBody>
      </p:sp>
      <p:sp>
        <p:nvSpPr>
          <p:cNvPr id="3" name="Espace réservé du contenu 2">
            <a:extLst>
              <a:ext uri="{FF2B5EF4-FFF2-40B4-BE49-F238E27FC236}">
                <a16:creationId xmlns:a16="http://schemas.microsoft.com/office/drawing/2014/main" id="{C2A877FF-55C7-9066-A3FE-3744814F964F}"/>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4" name="Espace réservé du contenu 3">
            <a:extLst>
              <a:ext uri="{FF2B5EF4-FFF2-40B4-BE49-F238E27FC236}">
                <a16:creationId xmlns:a16="http://schemas.microsoft.com/office/drawing/2014/main" id="{1FAAAE77-15A5-691A-22CC-6E2482DD53F2}"/>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5" name="Espace réservé de la date 4">
            <a:extLst>
              <a:ext uri="{FF2B5EF4-FFF2-40B4-BE49-F238E27FC236}">
                <a16:creationId xmlns:a16="http://schemas.microsoft.com/office/drawing/2014/main" id="{F456EEDA-DD2D-1FA3-EDBE-B5CE16DC0FA5}"/>
              </a:ext>
            </a:extLst>
          </p:cNvPr>
          <p:cNvSpPr>
            <a:spLocks noGrp="1"/>
          </p:cNvSpPr>
          <p:nvPr>
            <p:ph type="dt" sz="half" idx="10"/>
          </p:nvPr>
        </p:nvSpPr>
        <p:spPr/>
        <p:txBody>
          <a:bodyPr/>
          <a:lstStyle/>
          <a:p>
            <a:fld id="{35E37A75-8567-4FAA-8491-1CC3152EC1FA}" type="datetimeFigureOut">
              <a:rPr lang="fr-CA" smtClean="0"/>
              <a:t>2025-03-30</a:t>
            </a:fld>
            <a:endParaRPr lang="fr-CA"/>
          </a:p>
        </p:txBody>
      </p:sp>
      <p:sp>
        <p:nvSpPr>
          <p:cNvPr id="6" name="Espace réservé du pied de page 5">
            <a:extLst>
              <a:ext uri="{FF2B5EF4-FFF2-40B4-BE49-F238E27FC236}">
                <a16:creationId xmlns:a16="http://schemas.microsoft.com/office/drawing/2014/main" id="{E825657E-1D81-3A64-1C4C-DDC956730639}"/>
              </a:ext>
            </a:extLst>
          </p:cNvPr>
          <p:cNvSpPr>
            <a:spLocks noGrp="1"/>
          </p:cNvSpPr>
          <p:nvPr>
            <p:ph type="ftr" sz="quarter" idx="11"/>
          </p:nvPr>
        </p:nvSpPr>
        <p:spPr/>
        <p:txBody>
          <a:bodyPr/>
          <a:lstStyle/>
          <a:p>
            <a:endParaRPr lang="fr-CA"/>
          </a:p>
        </p:txBody>
      </p:sp>
      <p:sp>
        <p:nvSpPr>
          <p:cNvPr id="7" name="Espace réservé du numéro de diapositive 6">
            <a:extLst>
              <a:ext uri="{FF2B5EF4-FFF2-40B4-BE49-F238E27FC236}">
                <a16:creationId xmlns:a16="http://schemas.microsoft.com/office/drawing/2014/main" id="{CCEC25F6-3195-273C-EFBC-AB61E85047D4}"/>
              </a:ext>
            </a:extLst>
          </p:cNvPr>
          <p:cNvSpPr>
            <a:spLocks noGrp="1"/>
          </p:cNvSpPr>
          <p:nvPr>
            <p:ph type="sldNum" sz="quarter" idx="12"/>
          </p:nvPr>
        </p:nvSpPr>
        <p:spPr/>
        <p:txBody>
          <a:bodyPr/>
          <a:lstStyle/>
          <a:p>
            <a:fld id="{921FC83E-696E-4D5C-9A78-4E552FA75116}" type="slidenum">
              <a:rPr lang="fr-CA" smtClean="0"/>
              <a:t>‹N°›</a:t>
            </a:fld>
            <a:endParaRPr lang="fr-CA"/>
          </a:p>
        </p:txBody>
      </p:sp>
    </p:spTree>
    <p:extLst>
      <p:ext uri="{BB962C8B-B14F-4D97-AF65-F5344CB8AC3E}">
        <p14:creationId xmlns:p14="http://schemas.microsoft.com/office/powerpoint/2010/main" val="24154800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9326084-C324-F5D2-1D2A-21AB8516F1B9}"/>
              </a:ext>
            </a:extLst>
          </p:cNvPr>
          <p:cNvSpPr>
            <a:spLocks noGrp="1"/>
          </p:cNvSpPr>
          <p:nvPr>
            <p:ph type="title"/>
          </p:nvPr>
        </p:nvSpPr>
        <p:spPr>
          <a:xfrm>
            <a:off x="839788" y="365125"/>
            <a:ext cx="10515600" cy="1325563"/>
          </a:xfrm>
        </p:spPr>
        <p:txBody>
          <a:bodyPr/>
          <a:lstStyle/>
          <a:p>
            <a:r>
              <a:rPr lang="fr-FR"/>
              <a:t>Modifiez le style du titre</a:t>
            </a:r>
            <a:endParaRPr lang="fr-CA"/>
          </a:p>
        </p:txBody>
      </p:sp>
      <p:sp>
        <p:nvSpPr>
          <p:cNvPr id="3" name="Espace réservé du texte 2">
            <a:extLst>
              <a:ext uri="{FF2B5EF4-FFF2-40B4-BE49-F238E27FC236}">
                <a16:creationId xmlns:a16="http://schemas.microsoft.com/office/drawing/2014/main" id="{E9A89ACF-9E93-E64A-932A-576C26750B8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2A829561-FF0E-46CA-35DD-989D9A2893AF}"/>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5" name="Espace réservé du texte 4">
            <a:extLst>
              <a:ext uri="{FF2B5EF4-FFF2-40B4-BE49-F238E27FC236}">
                <a16:creationId xmlns:a16="http://schemas.microsoft.com/office/drawing/2014/main" id="{307877AD-F2A5-A2BF-A0AC-261CD9CEDC0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B5907F3E-3CE0-DA94-C4E9-6F475560CF67}"/>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7" name="Espace réservé de la date 6">
            <a:extLst>
              <a:ext uri="{FF2B5EF4-FFF2-40B4-BE49-F238E27FC236}">
                <a16:creationId xmlns:a16="http://schemas.microsoft.com/office/drawing/2014/main" id="{3E1C7E65-68AA-29B7-32F2-FB9B437C8F4F}"/>
              </a:ext>
            </a:extLst>
          </p:cNvPr>
          <p:cNvSpPr>
            <a:spLocks noGrp="1"/>
          </p:cNvSpPr>
          <p:nvPr>
            <p:ph type="dt" sz="half" idx="10"/>
          </p:nvPr>
        </p:nvSpPr>
        <p:spPr/>
        <p:txBody>
          <a:bodyPr/>
          <a:lstStyle/>
          <a:p>
            <a:fld id="{35E37A75-8567-4FAA-8491-1CC3152EC1FA}" type="datetimeFigureOut">
              <a:rPr lang="fr-CA" smtClean="0"/>
              <a:t>2025-03-30</a:t>
            </a:fld>
            <a:endParaRPr lang="fr-CA"/>
          </a:p>
        </p:txBody>
      </p:sp>
      <p:sp>
        <p:nvSpPr>
          <p:cNvPr id="8" name="Espace réservé du pied de page 7">
            <a:extLst>
              <a:ext uri="{FF2B5EF4-FFF2-40B4-BE49-F238E27FC236}">
                <a16:creationId xmlns:a16="http://schemas.microsoft.com/office/drawing/2014/main" id="{9E93EA35-2E4F-DB39-40CE-09CB3D13FE76}"/>
              </a:ext>
            </a:extLst>
          </p:cNvPr>
          <p:cNvSpPr>
            <a:spLocks noGrp="1"/>
          </p:cNvSpPr>
          <p:nvPr>
            <p:ph type="ftr" sz="quarter" idx="11"/>
          </p:nvPr>
        </p:nvSpPr>
        <p:spPr/>
        <p:txBody>
          <a:bodyPr/>
          <a:lstStyle/>
          <a:p>
            <a:endParaRPr lang="fr-CA"/>
          </a:p>
        </p:txBody>
      </p:sp>
      <p:sp>
        <p:nvSpPr>
          <p:cNvPr id="9" name="Espace réservé du numéro de diapositive 8">
            <a:extLst>
              <a:ext uri="{FF2B5EF4-FFF2-40B4-BE49-F238E27FC236}">
                <a16:creationId xmlns:a16="http://schemas.microsoft.com/office/drawing/2014/main" id="{F81514DD-165A-01DD-BF6E-26487D26135C}"/>
              </a:ext>
            </a:extLst>
          </p:cNvPr>
          <p:cNvSpPr>
            <a:spLocks noGrp="1"/>
          </p:cNvSpPr>
          <p:nvPr>
            <p:ph type="sldNum" sz="quarter" idx="12"/>
          </p:nvPr>
        </p:nvSpPr>
        <p:spPr/>
        <p:txBody>
          <a:bodyPr/>
          <a:lstStyle/>
          <a:p>
            <a:fld id="{921FC83E-696E-4D5C-9A78-4E552FA75116}" type="slidenum">
              <a:rPr lang="fr-CA" smtClean="0"/>
              <a:t>‹N°›</a:t>
            </a:fld>
            <a:endParaRPr lang="fr-CA"/>
          </a:p>
        </p:txBody>
      </p:sp>
    </p:spTree>
    <p:extLst>
      <p:ext uri="{BB962C8B-B14F-4D97-AF65-F5344CB8AC3E}">
        <p14:creationId xmlns:p14="http://schemas.microsoft.com/office/powerpoint/2010/main" val="10559773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944111F-59A7-7999-EBDC-C39E8A62D64A}"/>
              </a:ext>
            </a:extLst>
          </p:cNvPr>
          <p:cNvSpPr>
            <a:spLocks noGrp="1"/>
          </p:cNvSpPr>
          <p:nvPr>
            <p:ph type="title"/>
          </p:nvPr>
        </p:nvSpPr>
        <p:spPr/>
        <p:txBody>
          <a:bodyPr/>
          <a:lstStyle/>
          <a:p>
            <a:r>
              <a:rPr lang="fr-FR"/>
              <a:t>Modifiez le style du titre</a:t>
            </a:r>
            <a:endParaRPr lang="fr-CA"/>
          </a:p>
        </p:txBody>
      </p:sp>
      <p:sp>
        <p:nvSpPr>
          <p:cNvPr id="3" name="Espace réservé de la date 2">
            <a:extLst>
              <a:ext uri="{FF2B5EF4-FFF2-40B4-BE49-F238E27FC236}">
                <a16:creationId xmlns:a16="http://schemas.microsoft.com/office/drawing/2014/main" id="{E82B87E5-AC1A-8BD9-52E8-2A14CFD5971D}"/>
              </a:ext>
            </a:extLst>
          </p:cNvPr>
          <p:cNvSpPr>
            <a:spLocks noGrp="1"/>
          </p:cNvSpPr>
          <p:nvPr>
            <p:ph type="dt" sz="half" idx="10"/>
          </p:nvPr>
        </p:nvSpPr>
        <p:spPr/>
        <p:txBody>
          <a:bodyPr/>
          <a:lstStyle/>
          <a:p>
            <a:fld id="{35E37A75-8567-4FAA-8491-1CC3152EC1FA}" type="datetimeFigureOut">
              <a:rPr lang="fr-CA" smtClean="0"/>
              <a:t>2025-03-30</a:t>
            </a:fld>
            <a:endParaRPr lang="fr-CA"/>
          </a:p>
        </p:txBody>
      </p:sp>
      <p:sp>
        <p:nvSpPr>
          <p:cNvPr id="4" name="Espace réservé du pied de page 3">
            <a:extLst>
              <a:ext uri="{FF2B5EF4-FFF2-40B4-BE49-F238E27FC236}">
                <a16:creationId xmlns:a16="http://schemas.microsoft.com/office/drawing/2014/main" id="{B9105FAB-1B60-804A-6CCD-5E605CBA080C}"/>
              </a:ext>
            </a:extLst>
          </p:cNvPr>
          <p:cNvSpPr>
            <a:spLocks noGrp="1"/>
          </p:cNvSpPr>
          <p:nvPr>
            <p:ph type="ftr" sz="quarter" idx="11"/>
          </p:nvPr>
        </p:nvSpPr>
        <p:spPr/>
        <p:txBody>
          <a:bodyPr/>
          <a:lstStyle/>
          <a:p>
            <a:endParaRPr lang="fr-CA"/>
          </a:p>
        </p:txBody>
      </p:sp>
      <p:sp>
        <p:nvSpPr>
          <p:cNvPr id="5" name="Espace réservé du numéro de diapositive 4">
            <a:extLst>
              <a:ext uri="{FF2B5EF4-FFF2-40B4-BE49-F238E27FC236}">
                <a16:creationId xmlns:a16="http://schemas.microsoft.com/office/drawing/2014/main" id="{F51001AF-FD65-D677-CF93-56DD949AB698}"/>
              </a:ext>
            </a:extLst>
          </p:cNvPr>
          <p:cNvSpPr>
            <a:spLocks noGrp="1"/>
          </p:cNvSpPr>
          <p:nvPr>
            <p:ph type="sldNum" sz="quarter" idx="12"/>
          </p:nvPr>
        </p:nvSpPr>
        <p:spPr/>
        <p:txBody>
          <a:bodyPr/>
          <a:lstStyle/>
          <a:p>
            <a:fld id="{921FC83E-696E-4D5C-9A78-4E552FA75116}" type="slidenum">
              <a:rPr lang="fr-CA" smtClean="0"/>
              <a:t>‹N°›</a:t>
            </a:fld>
            <a:endParaRPr lang="fr-CA"/>
          </a:p>
        </p:txBody>
      </p:sp>
    </p:spTree>
    <p:extLst>
      <p:ext uri="{BB962C8B-B14F-4D97-AF65-F5344CB8AC3E}">
        <p14:creationId xmlns:p14="http://schemas.microsoft.com/office/powerpoint/2010/main" val="8974429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116282D1-5163-F659-CB59-2CECF40FC0F3}"/>
              </a:ext>
            </a:extLst>
          </p:cNvPr>
          <p:cNvSpPr>
            <a:spLocks noGrp="1"/>
          </p:cNvSpPr>
          <p:nvPr>
            <p:ph type="dt" sz="half" idx="10"/>
          </p:nvPr>
        </p:nvSpPr>
        <p:spPr/>
        <p:txBody>
          <a:bodyPr/>
          <a:lstStyle/>
          <a:p>
            <a:fld id="{35E37A75-8567-4FAA-8491-1CC3152EC1FA}" type="datetimeFigureOut">
              <a:rPr lang="fr-CA" smtClean="0"/>
              <a:t>2025-03-30</a:t>
            </a:fld>
            <a:endParaRPr lang="fr-CA"/>
          </a:p>
        </p:txBody>
      </p:sp>
      <p:sp>
        <p:nvSpPr>
          <p:cNvPr id="3" name="Espace réservé du pied de page 2">
            <a:extLst>
              <a:ext uri="{FF2B5EF4-FFF2-40B4-BE49-F238E27FC236}">
                <a16:creationId xmlns:a16="http://schemas.microsoft.com/office/drawing/2014/main" id="{24B7FFD9-33B0-D07F-766F-1119DE9EC5A1}"/>
              </a:ext>
            </a:extLst>
          </p:cNvPr>
          <p:cNvSpPr>
            <a:spLocks noGrp="1"/>
          </p:cNvSpPr>
          <p:nvPr>
            <p:ph type="ftr" sz="quarter" idx="11"/>
          </p:nvPr>
        </p:nvSpPr>
        <p:spPr/>
        <p:txBody>
          <a:bodyPr/>
          <a:lstStyle/>
          <a:p>
            <a:endParaRPr lang="fr-CA"/>
          </a:p>
        </p:txBody>
      </p:sp>
      <p:sp>
        <p:nvSpPr>
          <p:cNvPr id="4" name="Espace réservé du numéro de diapositive 3">
            <a:extLst>
              <a:ext uri="{FF2B5EF4-FFF2-40B4-BE49-F238E27FC236}">
                <a16:creationId xmlns:a16="http://schemas.microsoft.com/office/drawing/2014/main" id="{40F0098C-1431-E83E-D737-9B4768D60610}"/>
              </a:ext>
            </a:extLst>
          </p:cNvPr>
          <p:cNvSpPr>
            <a:spLocks noGrp="1"/>
          </p:cNvSpPr>
          <p:nvPr>
            <p:ph type="sldNum" sz="quarter" idx="12"/>
          </p:nvPr>
        </p:nvSpPr>
        <p:spPr/>
        <p:txBody>
          <a:bodyPr/>
          <a:lstStyle/>
          <a:p>
            <a:fld id="{921FC83E-696E-4D5C-9A78-4E552FA75116}" type="slidenum">
              <a:rPr lang="fr-CA" smtClean="0"/>
              <a:t>‹N°›</a:t>
            </a:fld>
            <a:endParaRPr lang="fr-CA"/>
          </a:p>
        </p:txBody>
      </p:sp>
    </p:spTree>
    <p:extLst>
      <p:ext uri="{BB962C8B-B14F-4D97-AF65-F5344CB8AC3E}">
        <p14:creationId xmlns:p14="http://schemas.microsoft.com/office/powerpoint/2010/main" val="24105437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0DD6194-5E63-6C22-B7E8-8ADE82B78E94}"/>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CA"/>
          </a:p>
        </p:txBody>
      </p:sp>
      <p:sp>
        <p:nvSpPr>
          <p:cNvPr id="3" name="Espace réservé du contenu 2">
            <a:extLst>
              <a:ext uri="{FF2B5EF4-FFF2-40B4-BE49-F238E27FC236}">
                <a16:creationId xmlns:a16="http://schemas.microsoft.com/office/drawing/2014/main" id="{0F2DB39F-EB22-4887-BC73-2CAE4DBC362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4" name="Espace réservé du texte 3">
            <a:extLst>
              <a:ext uri="{FF2B5EF4-FFF2-40B4-BE49-F238E27FC236}">
                <a16:creationId xmlns:a16="http://schemas.microsoft.com/office/drawing/2014/main" id="{45580486-9674-E4BA-A622-BCF912E7473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D4963E9F-8174-ECA7-CE7B-A7FBCFCF0F69}"/>
              </a:ext>
            </a:extLst>
          </p:cNvPr>
          <p:cNvSpPr>
            <a:spLocks noGrp="1"/>
          </p:cNvSpPr>
          <p:nvPr>
            <p:ph type="dt" sz="half" idx="10"/>
          </p:nvPr>
        </p:nvSpPr>
        <p:spPr/>
        <p:txBody>
          <a:bodyPr/>
          <a:lstStyle/>
          <a:p>
            <a:fld id="{35E37A75-8567-4FAA-8491-1CC3152EC1FA}" type="datetimeFigureOut">
              <a:rPr lang="fr-CA" smtClean="0"/>
              <a:t>2025-03-30</a:t>
            </a:fld>
            <a:endParaRPr lang="fr-CA"/>
          </a:p>
        </p:txBody>
      </p:sp>
      <p:sp>
        <p:nvSpPr>
          <p:cNvPr id="6" name="Espace réservé du pied de page 5">
            <a:extLst>
              <a:ext uri="{FF2B5EF4-FFF2-40B4-BE49-F238E27FC236}">
                <a16:creationId xmlns:a16="http://schemas.microsoft.com/office/drawing/2014/main" id="{4A808B44-6E2A-7C67-9A2D-E8EA2A80C4E9}"/>
              </a:ext>
            </a:extLst>
          </p:cNvPr>
          <p:cNvSpPr>
            <a:spLocks noGrp="1"/>
          </p:cNvSpPr>
          <p:nvPr>
            <p:ph type="ftr" sz="quarter" idx="11"/>
          </p:nvPr>
        </p:nvSpPr>
        <p:spPr/>
        <p:txBody>
          <a:bodyPr/>
          <a:lstStyle/>
          <a:p>
            <a:endParaRPr lang="fr-CA"/>
          </a:p>
        </p:txBody>
      </p:sp>
      <p:sp>
        <p:nvSpPr>
          <p:cNvPr id="7" name="Espace réservé du numéro de diapositive 6">
            <a:extLst>
              <a:ext uri="{FF2B5EF4-FFF2-40B4-BE49-F238E27FC236}">
                <a16:creationId xmlns:a16="http://schemas.microsoft.com/office/drawing/2014/main" id="{49F12BA3-8CD4-86B5-4334-55734BFECCA0}"/>
              </a:ext>
            </a:extLst>
          </p:cNvPr>
          <p:cNvSpPr>
            <a:spLocks noGrp="1"/>
          </p:cNvSpPr>
          <p:nvPr>
            <p:ph type="sldNum" sz="quarter" idx="12"/>
          </p:nvPr>
        </p:nvSpPr>
        <p:spPr/>
        <p:txBody>
          <a:bodyPr/>
          <a:lstStyle/>
          <a:p>
            <a:fld id="{921FC83E-696E-4D5C-9A78-4E552FA75116}" type="slidenum">
              <a:rPr lang="fr-CA" smtClean="0"/>
              <a:t>‹N°›</a:t>
            </a:fld>
            <a:endParaRPr lang="fr-CA"/>
          </a:p>
        </p:txBody>
      </p:sp>
    </p:spTree>
    <p:extLst>
      <p:ext uri="{BB962C8B-B14F-4D97-AF65-F5344CB8AC3E}">
        <p14:creationId xmlns:p14="http://schemas.microsoft.com/office/powerpoint/2010/main" val="3128367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4971962-5604-1E6D-6131-FC19945E61B7}"/>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CA"/>
          </a:p>
        </p:txBody>
      </p:sp>
      <p:sp>
        <p:nvSpPr>
          <p:cNvPr id="3" name="Espace réservé pour une image  2">
            <a:extLst>
              <a:ext uri="{FF2B5EF4-FFF2-40B4-BE49-F238E27FC236}">
                <a16:creationId xmlns:a16="http://schemas.microsoft.com/office/drawing/2014/main" id="{3FF1F3A9-7F36-CA3F-189E-ACA55B2EDA6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CA"/>
          </a:p>
        </p:txBody>
      </p:sp>
      <p:sp>
        <p:nvSpPr>
          <p:cNvPr id="4" name="Espace réservé du texte 3">
            <a:extLst>
              <a:ext uri="{FF2B5EF4-FFF2-40B4-BE49-F238E27FC236}">
                <a16:creationId xmlns:a16="http://schemas.microsoft.com/office/drawing/2014/main" id="{9AF71EA2-BF9B-F1FB-4667-75DC78A645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FD10B0EC-E513-934F-C4F8-AFC090EAA2CF}"/>
              </a:ext>
            </a:extLst>
          </p:cNvPr>
          <p:cNvSpPr>
            <a:spLocks noGrp="1"/>
          </p:cNvSpPr>
          <p:nvPr>
            <p:ph type="dt" sz="half" idx="10"/>
          </p:nvPr>
        </p:nvSpPr>
        <p:spPr/>
        <p:txBody>
          <a:bodyPr/>
          <a:lstStyle/>
          <a:p>
            <a:fld id="{35E37A75-8567-4FAA-8491-1CC3152EC1FA}" type="datetimeFigureOut">
              <a:rPr lang="fr-CA" smtClean="0"/>
              <a:t>2025-03-30</a:t>
            </a:fld>
            <a:endParaRPr lang="fr-CA"/>
          </a:p>
        </p:txBody>
      </p:sp>
      <p:sp>
        <p:nvSpPr>
          <p:cNvPr id="6" name="Espace réservé du pied de page 5">
            <a:extLst>
              <a:ext uri="{FF2B5EF4-FFF2-40B4-BE49-F238E27FC236}">
                <a16:creationId xmlns:a16="http://schemas.microsoft.com/office/drawing/2014/main" id="{6FC84E7E-BEA6-D31D-FD61-ED060067A94B}"/>
              </a:ext>
            </a:extLst>
          </p:cNvPr>
          <p:cNvSpPr>
            <a:spLocks noGrp="1"/>
          </p:cNvSpPr>
          <p:nvPr>
            <p:ph type="ftr" sz="quarter" idx="11"/>
          </p:nvPr>
        </p:nvSpPr>
        <p:spPr/>
        <p:txBody>
          <a:bodyPr/>
          <a:lstStyle/>
          <a:p>
            <a:endParaRPr lang="fr-CA"/>
          </a:p>
        </p:txBody>
      </p:sp>
      <p:sp>
        <p:nvSpPr>
          <p:cNvPr id="7" name="Espace réservé du numéro de diapositive 6">
            <a:extLst>
              <a:ext uri="{FF2B5EF4-FFF2-40B4-BE49-F238E27FC236}">
                <a16:creationId xmlns:a16="http://schemas.microsoft.com/office/drawing/2014/main" id="{43B683DD-6066-E4A1-5D05-C0CF135FC0B3}"/>
              </a:ext>
            </a:extLst>
          </p:cNvPr>
          <p:cNvSpPr>
            <a:spLocks noGrp="1"/>
          </p:cNvSpPr>
          <p:nvPr>
            <p:ph type="sldNum" sz="quarter" idx="12"/>
          </p:nvPr>
        </p:nvSpPr>
        <p:spPr/>
        <p:txBody>
          <a:bodyPr/>
          <a:lstStyle/>
          <a:p>
            <a:fld id="{921FC83E-696E-4D5C-9A78-4E552FA75116}" type="slidenum">
              <a:rPr lang="fr-CA" smtClean="0"/>
              <a:t>‹N°›</a:t>
            </a:fld>
            <a:endParaRPr lang="fr-CA"/>
          </a:p>
        </p:txBody>
      </p:sp>
    </p:spTree>
    <p:extLst>
      <p:ext uri="{BB962C8B-B14F-4D97-AF65-F5344CB8AC3E}">
        <p14:creationId xmlns:p14="http://schemas.microsoft.com/office/powerpoint/2010/main" val="3021562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46A415D5-69A3-9547-472A-8523263FBB9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fr-CA"/>
          </a:p>
        </p:txBody>
      </p:sp>
      <p:sp>
        <p:nvSpPr>
          <p:cNvPr id="3" name="Espace réservé du texte 2">
            <a:extLst>
              <a:ext uri="{FF2B5EF4-FFF2-40B4-BE49-F238E27FC236}">
                <a16:creationId xmlns:a16="http://schemas.microsoft.com/office/drawing/2014/main" id="{623C1AC3-8CCF-60BD-68F7-8A4D3D4460E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4" name="Espace réservé de la date 3">
            <a:extLst>
              <a:ext uri="{FF2B5EF4-FFF2-40B4-BE49-F238E27FC236}">
                <a16:creationId xmlns:a16="http://schemas.microsoft.com/office/drawing/2014/main" id="{A9C3E34A-B9AF-C87D-2ED2-84E56B75FE3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E37A75-8567-4FAA-8491-1CC3152EC1FA}" type="datetimeFigureOut">
              <a:rPr lang="fr-CA" smtClean="0"/>
              <a:t>2025-03-30</a:t>
            </a:fld>
            <a:endParaRPr lang="fr-CA"/>
          </a:p>
        </p:txBody>
      </p:sp>
      <p:sp>
        <p:nvSpPr>
          <p:cNvPr id="5" name="Espace réservé du pied de page 4">
            <a:extLst>
              <a:ext uri="{FF2B5EF4-FFF2-40B4-BE49-F238E27FC236}">
                <a16:creationId xmlns:a16="http://schemas.microsoft.com/office/drawing/2014/main" id="{69AB75EE-551D-84DA-6F59-27DE824043B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CA"/>
          </a:p>
        </p:txBody>
      </p:sp>
      <p:sp>
        <p:nvSpPr>
          <p:cNvPr id="6" name="Espace réservé du numéro de diapositive 5">
            <a:extLst>
              <a:ext uri="{FF2B5EF4-FFF2-40B4-BE49-F238E27FC236}">
                <a16:creationId xmlns:a16="http://schemas.microsoft.com/office/drawing/2014/main" id="{257D5883-683E-5185-7750-1B17981EB7F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1FC83E-696E-4D5C-9A78-4E552FA75116}" type="slidenum">
              <a:rPr lang="fr-CA" smtClean="0"/>
              <a:t>‹N°›</a:t>
            </a:fld>
            <a:endParaRPr lang="fr-CA"/>
          </a:p>
        </p:txBody>
      </p:sp>
    </p:spTree>
    <p:extLst>
      <p:ext uri="{BB962C8B-B14F-4D97-AF65-F5344CB8AC3E}">
        <p14:creationId xmlns:p14="http://schemas.microsoft.com/office/powerpoint/2010/main" val="24180074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fr-CA"/>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86F065-E0C7-4BE6-A706-5979A42BF979}" type="datetimeFigureOut">
              <a:rPr lang="fr-CA" smtClean="0"/>
              <a:t>2025-03-30</a:t>
            </a:fld>
            <a:endParaRPr lang="fr-CA"/>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CA"/>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B89AF51-27DA-4255-8927-B0F5199008A2}" type="slidenum">
              <a:rPr lang="fr-CA" smtClean="0"/>
              <a:t>‹N°›</a:t>
            </a:fld>
            <a:endParaRPr lang="fr-CA"/>
          </a:p>
        </p:txBody>
      </p:sp>
    </p:spTree>
    <p:extLst>
      <p:ext uri="{BB962C8B-B14F-4D97-AF65-F5344CB8AC3E}">
        <p14:creationId xmlns:p14="http://schemas.microsoft.com/office/powerpoint/2010/main" val="150604705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8.xml"/><Relationship Id="rId2" Type="http://schemas.openxmlformats.org/officeDocument/2006/relationships/tags" Target="../tags/tag2.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18.xml"/><Relationship Id="rId2" Type="http://schemas.openxmlformats.org/officeDocument/2006/relationships/tags" Target="../tags/tag20.xml"/><Relationship Id="rId1" Type="http://schemas.openxmlformats.org/officeDocument/2006/relationships/tags" Target="../tags/tag19.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18.xml"/><Relationship Id="rId2" Type="http://schemas.openxmlformats.org/officeDocument/2006/relationships/tags" Target="../tags/tag4.xml"/><Relationship Id="rId1" Type="http://schemas.openxmlformats.org/officeDocument/2006/relationships/tags" Target="../tags/tag3.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18.xml"/><Relationship Id="rId2" Type="http://schemas.openxmlformats.org/officeDocument/2006/relationships/tags" Target="../tags/tag6.xml"/><Relationship Id="rId1" Type="http://schemas.openxmlformats.org/officeDocument/2006/relationships/tags" Target="../tags/tag5.xml"/><Relationship Id="rId4" Type="http://schemas.openxmlformats.org/officeDocument/2006/relationships/hyperlink" Target="https://www.ontario.ca/laws/statute/90p05" TargetMode="Externa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18.xml"/><Relationship Id="rId2" Type="http://schemas.openxmlformats.org/officeDocument/2006/relationships/tags" Target="../tags/tag8.xml"/><Relationship Id="rId1" Type="http://schemas.openxmlformats.org/officeDocument/2006/relationships/tags" Target="../tags/tag7.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18.xml"/><Relationship Id="rId2" Type="http://schemas.openxmlformats.org/officeDocument/2006/relationships/tags" Target="../tags/tag10.xml"/><Relationship Id="rId1" Type="http://schemas.openxmlformats.org/officeDocument/2006/relationships/tags" Target="../tags/tag9.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18.xml"/><Relationship Id="rId2" Type="http://schemas.openxmlformats.org/officeDocument/2006/relationships/tags" Target="../tags/tag12.xml"/><Relationship Id="rId1" Type="http://schemas.openxmlformats.org/officeDocument/2006/relationships/tags" Target="../tags/tag11.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18.xml"/><Relationship Id="rId2" Type="http://schemas.openxmlformats.org/officeDocument/2006/relationships/tags" Target="../tags/tag14.xml"/><Relationship Id="rId1" Type="http://schemas.openxmlformats.org/officeDocument/2006/relationships/tags" Target="../tags/tag13.xml"/></Relationships>
</file>

<file path=ppt/slides/_rels/slide8.xml.rels><?xml version="1.0" encoding="UTF-8" standalone="yes"?>
<Relationships xmlns="http://schemas.openxmlformats.org/package/2006/relationships"><Relationship Id="rId8" Type="http://schemas.openxmlformats.org/officeDocument/2006/relationships/hyperlink" Target="https://ised-isde.canada.ca/cbr-rec/en/search" TargetMode="External"/><Relationship Id="rId3" Type="http://schemas.openxmlformats.org/officeDocument/2006/relationships/slideLayout" Target="../slideLayouts/slideLayout18.xml"/><Relationship Id="rId7" Type="http://schemas.openxmlformats.org/officeDocument/2006/relationships/hyperlink" Target="https://ised-isde.canada.ca/site/corporations-canada/en" TargetMode="External"/><Relationship Id="rId2" Type="http://schemas.openxmlformats.org/officeDocument/2006/relationships/tags" Target="../tags/tag16.xml"/><Relationship Id="rId1" Type="http://schemas.openxmlformats.org/officeDocument/2006/relationships/tags" Target="../tags/tag15.xml"/><Relationship Id="rId6" Type="http://schemas.openxmlformats.org/officeDocument/2006/relationships/hyperlink" Target="https://laws.justice.gc.ca/eng/acts/c-7.75/FullText.html" TargetMode="External"/><Relationship Id="rId5" Type="http://schemas.openxmlformats.org/officeDocument/2006/relationships/hyperlink" Target="https://laws-lois.justice.gc.ca/eng/acts/c-1.7/FullText.html" TargetMode="External"/><Relationship Id="rId4" Type="http://schemas.openxmlformats.org/officeDocument/2006/relationships/hyperlink" Target="https://laws-lois.justice.gc.ca/eng/acts/c-44/" TargetMode="Externa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18.xml"/><Relationship Id="rId2" Type="http://schemas.openxmlformats.org/officeDocument/2006/relationships/tags" Target="../tags/tag18.xml"/><Relationship Id="rId1" Type="http://schemas.openxmlformats.org/officeDocument/2006/relationships/tags" Target="../tags/tag1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100000">
              <a:schemeClr val="accent3">
                <a:lumMod val="60000"/>
                <a:lumOff val="40000"/>
              </a:schemeClr>
            </a:gs>
            <a:gs pos="0">
              <a:schemeClr val="bg1"/>
            </a:gs>
          </a:gsLst>
          <a:lin ang="5400000" scaled="1"/>
        </a:gradFill>
        <a:effectLst/>
      </p:bgPr>
    </p:bg>
    <p:spTree>
      <p:nvGrpSpPr>
        <p:cNvPr id="1" name="">
          <a:extLst>
            <a:ext uri="{FF2B5EF4-FFF2-40B4-BE49-F238E27FC236}">
              <a16:creationId xmlns:a16="http://schemas.microsoft.com/office/drawing/2014/main" id="{BC1CC20B-9D91-6DFE-F7B9-6C63A4237DF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65C1F210-10D7-2816-4641-29A3B05F4F55}"/>
              </a:ext>
            </a:extLst>
          </p:cNvPr>
          <p:cNvSpPr txBox="1"/>
          <p:nvPr>
            <p:custDataLst>
              <p:tags r:id="rId1"/>
            </p:custDataLst>
          </p:nvPr>
        </p:nvSpPr>
        <p:spPr>
          <a:xfrm>
            <a:off x="379141" y="1162016"/>
            <a:ext cx="10849691" cy="5078313"/>
          </a:xfrm>
          <a:prstGeom prst="rect">
            <a:avLst/>
          </a:prstGeom>
          <a:noFill/>
        </p:spPr>
        <p:txBody>
          <a:bodyPr wrap="square" rtlCol="0">
            <a:spAutoFit/>
          </a:bodyPr>
          <a:lstStyle/>
          <a:p>
            <a:r>
              <a:rPr lang="en-US" sz="3600" dirty="0"/>
              <a:t>Every business operates under a legal form.</a:t>
            </a:r>
          </a:p>
          <a:p>
            <a:endParaRPr lang="en-US" sz="3600" dirty="0"/>
          </a:p>
          <a:p>
            <a:r>
              <a:rPr lang="en-US" sz="3600" dirty="0"/>
              <a:t>The choice of form should serve the company's mission, not the reverse.</a:t>
            </a:r>
          </a:p>
          <a:p>
            <a:endParaRPr lang="en-US" sz="3600" dirty="0"/>
          </a:p>
          <a:p>
            <a:r>
              <a:rPr lang="en-US" sz="3600" dirty="0"/>
              <a:t>Choosing a legal form creates legal obligations, many of which are tax-related.</a:t>
            </a:r>
          </a:p>
          <a:p>
            <a:endParaRPr lang="en-US" sz="3600" dirty="0"/>
          </a:p>
          <a:p>
            <a:r>
              <a:rPr lang="en-US" sz="3600" dirty="0"/>
              <a:t>Each form has its advantages and constraints.</a:t>
            </a:r>
            <a:endParaRPr lang="en-US" sz="3600" dirty="0">
              <a:effectLst/>
            </a:endParaRPr>
          </a:p>
        </p:txBody>
      </p:sp>
      <p:sp>
        <p:nvSpPr>
          <p:cNvPr id="3" name="TextBox 2">
            <a:extLst>
              <a:ext uri="{FF2B5EF4-FFF2-40B4-BE49-F238E27FC236}">
                <a16:creationId xmlns:a16="http://schemas.microsoft.com/office/drawing/2014/main" id="{28DFBF65-7DAE-D412-4DEF-01839E4E9461}"/>
              </a:ext>
            </a:extLst>
          </p:cNvPr>
          <p:cNvSpPr txBox="1"/>
          <p:nvPr>
            <p:custDataLst>
              <p:tags r:id="rId2"/>
            </p:custDataLst>
          </p:nvPr>
        </p:nvSpPr>
        <p:spPr>
          <a:xfrm>
            <a:off x="379141" y="454130"/>
            <a:ext cx="10599585" cy="70788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CA" sz="4000" b="0" i="0" u="none" strike="noStrike" kern="1200" cap="none" spc="0" normalizeH="0" baseline="0" noProof="0" dirty="0">
                <a:ln>
                  <a:noFill/>
                </a:ln>
                <a:solidFill>
                  <a:prstClr val="black"/>
                </a:solidFill>
                <a:uLnTx/>
                <a:uFillTx/>
                <a:ea typeface="+mn-ea"/>
                <a:cs typeface="+mn-cs"/>
              </a:rPr>
              <a:t>Legal </a:t>
            </a:r>
            <a:r>
              <a:rPr kumimoji="0" lang="fr-CA" sz="4000" b="0" i="0" u="none" strike="noStrike" kern="1200" cap="none" spc="0" normalizeH="0" baseline="0" noProof="0" dirty="0" err="1">
                <a:ln>
                  <a:noFill/>
                </a:ln>
                <a:solidFill>
                  <a:prstClr val="black"/>
                </a:solidFill>
                <a:uLnTx/>
                <a:uFillTx/>
                <a:ea typeface="+mn-ea"/>
                <a:cs typeface="+mn-cs"/>
              </a:rPr>
              <a:t>forms</a:t>
            </a:r>
            <a:r>
              <a:rPr kumimoji="0" lang="fr-CA" sz="4000" b="0" i="0" u="none" strike="noStrike" kern="1200" cap="none" spc="0" normalizeH="0" baseline="0" noProof="0" dirty="0">
                <a:ln>
                  <a:noFill/>
                </a:ln>
                <a:solidFill>
                  <a:prstClr val="black"/>
                </a:solidFill>
                <a:uLnTx/>
                <a:uFillTx/>
                <a:ea typeface="+mn-ea"/>
                <a:cs typeface="+mn-cs"/>
              </a:rPr>
              <a:t> and obligations</a:t>
            </a:r>
          </a:p>
        </p:txBody>
      </p:sp>
    </p:spTree>
    <p:extLst>
      <p:ext uri="{BB962C8B-B14F-4D97-AF65-F5344CB8AC3E}">
        <p14:creationId xmlns:p14="http://schemas.microsoft.com/office/powerpoint/2010/main" val="6380663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fade">
                                      <p:cBhvr>
                                        <p:cTn id="12" dur="5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animEffect transition="in" filter="fade">
                                      <p:cBhvr>
                                        <p:cTn id="17" dur="500"/>
                                        <p:tgtEl>
                                          <p:spTgt spid="2">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
                                            <p:txEl>
                                              <p:pRg st="6" end="6"/>
                                            </p:txEl>
                                          </p:spTgt>
                                        </p:tgtEl>
                                        <p:attrNameLst>
                                          <p:attrName>style.visibility</p:attrName>
                                        </p:attrNameLst>
                                      </p:cBhvr>
                                      <p:to>
                                        <p:strVal val="visible"/>
                                      </p:to>
                                    </p:set>
                                    <p:animEffect transition="in" filter="fade">
                                      <p:cBhvr>
                                        <p:cTn id="22"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100000">
              <a:schemeClr val="accent3">
                <a:lumMod val="60000"/>
                <a:lumOff val="40000"/>
              </a:schemeClr>
            </a:gs>
            <a:gs pos="0">
              <a:schemeClr val="bg1"/>
            </a:gs>
          </a:gsLst>
          <a:lin ang="5400000" scaled="1"/>
        </a:gradFill>
        <a:effectLst/>
      </p:bgPr>
    </p:bg>
    <p:spTree>
      <p:nvGrpSpPr>
        <p:cNvPr id="1" name="">
          <a:extLst>
            <a:ext uri="{FF2B5EF4-FFF2-40B4-BE49-F238E27FC236}">
              <a16:creationId xmlns:a16="http://schemas.microsoft.com/office/drawing/2014/main" id="{4AB47988-9519-08F5-8DDE-F10556B6D5B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37983AB-CCC5-9A19-3267-783F3766765C}"/>
              </a:ext>
            </a:extLst>
          </p:cNvPr>
          <p:cNvSpPr txBox="1"/>
          <p:nvPr>
            <p:custDataLst>
              <p:tags r:id="rId1"/>
            </p:custDataLst>
          </p:nvPr>
        </p:nvSpPr>
        <p:spPr>
          <a:xfrm>
            <a:off x="258502" y="1002306"/>
            <a:ext cx="10924610" cy="4370427"/>
          </a:xfrm>
          <a:prstGeom prst="rect">
            <a:avLst/>
          </a:prstGeom>
          <a:noFill/>
        </p:spPr>
        <p:txBody>
          <a:bodyPr wrap="square" rtlCol="0">
            <a:spAutoFit/>
          </a:bodyPr>
          <a:lstStyle/>
          <a:p>
            <a:r>
              <a:rPr lang="en-US" sz="2400" dirty="0"/>
              <a:t>Formal business names are regulated for registration.</a:t>
            </a:r>
          </a:p>
          <a:p>
            <a:pPr marL="342900" indent="-342900">
              <a:buFont typeface="Arial" panose="020B0604020202020204" pitchFamily="34" charset="0"/>
              <a:buChar char="•"/>
            </a:pPr>
            <a:r>
              <a:rPr lang="en-US" sz="2400" dirty="0"/>
              <a:t>Balance between generic/specific (e.g., "Nelson Carpets").</a:t>
            </a:r>
          </a:p>
          <a:p>
            <a:pPr marL="342900" indent="-342900">
              <a:buFont typeface="Arial" panose="020B0604020202020204" pitchFamily="34" charset="0"/>
              <a:buChar char="•"/>
            </a:pPr>
            <a:r>
              <a:rPr lang="en-US" sz="2400" dirty="0"/>
              <a:t>Avoid misleading, unmemorable, obscene, or scandalous names, or those that may be confused with existing names.</a:t>
            </a:r>
          </a:p>
          <a:p>
            <a:pPr marL="342900" indent="-342900">
              <a:buFont typeface="Arial" panose="020B0604020202020204" pitchFamily="34" charset="0"/>
              <a:buChar char="•"/>
            </a:pPr>
            <a:r>
              <a:rPr lang="en-US" sz="2400" dirty="0"/>
              <a:t>A sole proprietorship should prefer the person's name.</a:t>
            </a:r>
          </a:p>
          <a:p>
            <a:pPr marL="342900" indent="-342900">
              <a:buFont typeface="Arial" panose="020B0604020202020204" pitchFamily="34" charset="0"/>
              <a:buChar char="•"/>
            </a:pPr>
            <a:r>
              <a:rPr lang="en-US" sz="2400" dirty="0"/>
              <a:t>A corporation has a broad range of legal designations: Co., Inc., Ltd., Corp.</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CA" sz="1400" b="0" i="0" u="none" strike="noStrike" kern="1200" cap="none" spc="0" normalizeH="0" baseline="0" noProof="0" dirty="0">
              <a:ln>
                <a:noFill/>
              </a:ln>
              <a:solidFill>
                <a:prstClr val="black"/>
              </a:solidFill>
              <a:uLnTx/>
              <a:uFillTx/>
              <a:ea typeface="+mn-ea"/>
              <a:cs typeface="+mn-cs"/>
            </a:endParaRPr>
          </a:p>
          <a:p>
            <a:r>
              <a:rPr lang="en-US" sz="2400" dirty="0"/>
              <a:t>Registering a name is not free. At the federal level, choosing a name must be done at a cost through a specialized firm (around $100).</a:t>
            </a:r>
          </a:p>
          <a:p>
            <a:endParaRPr lang="en-US" sz="2400" dirty="0"/>
          </a:p>
          <a:p>
            <a:r>
              <a:rPr lang="en-US" sz="2400" dirty="0"/>
              <a:t>Just as a person adopts a nickname, a business can operate under a common name (as opposed to its legal name).</a:t>
            </a:r>
          </a:p>
        </p:txBody>
      </p:sp>
      <p:sp>
        <p:nvSpPr>
          <p:cNvPr id="3" name="TextBox 2">
            <a:extLst>
              <a:ext uri="{FF2B5EF4-FFF2-40B4-BE49-F238E27FC236}">
                <a16:creationId xmlns:a16="http://schemas.microsoft.com/office/drawing/2014/main" id="{085997E4-131B-27EB-3E04-D6F451D7EFBA}"/>
              </a:ext>
            </a:extLst>
          </p:cNvPr>
          <p:cNvSpPr txBox="1"/>
          <p:nvPr>
            <p:custDataLst>
              <p:tags r:id="rId2"/>
            </p:custDataLst>
          </p:nvPr>
        </p:nvSpPr>
        <p:spPr>
          <a:xfrm>
            <a:off x="258502" y="232865"/>
            <a:ext cx="6690800" cy="76944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CA" sz="4400" b="0" i="0" u="none" strike="noStrike" kern="1200" cap="none" spc="0" normalizeH="0" baseline="0" noProof="0" dirty="0">
                <a:ln>
                  <a:noFill/>
                </a:ln>
                <a:solidFill>
                  <a:prstClr val="black"/>
                </a:solidFill>
                <a:uLnTx/>
                <a:uFillTx/>
                <a:ea typeface="+mn-ea"/>
                <a:cs typeface="+mn-cs"/>
              </a:rPr>
              <a:t>Business Name</a:t>
            </a:r>
          </a:p>
        </p:txBody>
      </p:sp>
    </p:spTree>
    <p:extLst>
      <p:ext uri="{BB962C8B-B14F-4D97-AF65-F5344CB8AC3E}">
        <p14:creationId xmlns:p14="http://schemas.microsoft.com/office/powerpoint/2010/main" val="33080568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100000">
              <a:schemeClr val="accent3">
                <a:lumMod val="60000"/>
                <a:lumOff val="40000"/>
              </a:schemeClr>
            </a:gs>
            <a:gs pos="0">
              <a:schemeClr val="bg1"/>
            </a:gs>
          </a:gsLst>
          <a:lin ang="5400000" scaled="1"/>
        </a:gradFill>
        <a:effectLst/>
      </p:bgPr>
    </p:bg>
    <p:spTree>
      <p:nvGrpSpPr>
        <p:cNvPr id="1" name="">
          <a:extLst>
            <a:ext uri="{FF2B5EF4-FFF2-40B4-BE49-F238E27FC236}">
              <a16:creationId xmlns:a16="http://schemas.microsoft.com/office/drawing/2014/main" id="{F7B6C4EA-35FA-5689-A3B2-D6320540E9BB}"/>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F39E1404-3395-BC01-C7BC-DED8DA6BD337}"/>
              </a:ext>
            </a:extLst>
          </p:cNvPr>
          <p:cNvSpPr txBox="1"/>
          <p:nvPr>
            <p:custDataLst>
              <p:tags r:id="rId1"/>
            </p:custDataLst>
          </p:nvPr>
        </p:nvSpPr>
        <p:spPr>
          <a:xfrm>
            <a:off x="339918" y="391745"/>
            <a:ext cx="9149521" cy="584775"/>
          </a:xfrm>
          <a:prstGeom prst="rect">
            <a:avLst/>
          </a:prstGeom>
          <a:noFill/>
        </p:spPr>
        <p:txBody>
          <a:bodyPr wrap="square" rtlCol="0">
            <a:spAutoFit/>
          </a:bodyPr>
          <a:lstStyle/>
          <a:p>
            <a:r>
              <a:rPr lang="fr-CA" sz="3200" dirty="0" err="1">
                <a:solidFill>
                  <a:prstClr val="black"/>
                </a:solidFill>
                <a:effectLst>
                  <a:outerShdw blurRad="50800" dist="38100" dir="2700000" algn="tl" rotWithShape="0">
                    <a:prstClr val="black">
                      <a:alpha val="40000"/>
                    </a:prstClr>
                  </a:outerShdw>
                </a:effectLst>
              </a:rPr>
              <a:t>Three</a:t>
            </a:r>
            <a:r>
              <a:rPr lang="fr-CA" sz="3200" dirty="0">
                <a:solidFill>
                  <a:prstClr val="black"/>
                </a:solidFill>
                <a:effectLst>
                  <a:outerShdw blurRad="50800" dist="38100" dir="2700000" algn="tl" rotWithShape="0">
                    <a:prstClr val="black">
                      <a:alpha val="40000"/>
                    </a:prstClr>
                  </a:outerShdw>
                </a:effectLst>
              </a:rPr>
              <a:t> main </a:t>
            </a:r>
            <a:r>
              <a:rPr lang="fr-CA" sz="3200" dirty="0" err="1">
                <a:solidFill>
                  <a:prstClr val="black"/>
                </a:solidFill>
                <a:effectLst>
                  <a:outerShdw blurRad="50800" dist="38100" dir="2700000" algn="tl" rotWithShape="0">
                    <a:prstClr val="black">
                      <a:alpha val="40000"/>
                    </a:prstClr>
                  </a:outerShdw>
                </a:effectLst>
              </a:rPr>
              <a:t>legal</a:t>
            </a:r>
            <a:r>
              <a:rPr lang="fr-CA" sz="3200" dirty="0">
                <a:solidFill>
                  <a:prstClr val="black"/>
                </a:solidFill>
                <a:effectLst>
                  <a:outerShdw blurRad="50800" dist="38100" dir="2700000" algn="tl" rotWithShape="0">
                    <a:prstClr val="black">
                      <a:alpha val="40000"/>
                    </a:prstClr>
                  </a:outerShdw>
                </a:effectLst>
              </a:rPr>
              <a:t> </a:t>
            </a:r>
            <a:r>
              <a:rPr lang="fr-CA" sz="3200" dirty="0" err="1">
                <a:solidFill>
                  <a:prstClr val="black"/>
                </a:solidFill>
                <a:effectLst>
                  <a:outerShdw blurRad="50800" dist="38100" dir="2700000" algn="tl" rotWithShape="0">
                    <a:prstClr val="black">
                      <a:alpha val="40000"/>
                    </a:prstClr>
                  </a:outerShdw>
                </a:effectLst>
              </a:rPr>
              <a:t>forms</a:t>
            </a:r>
            <a:r>
              <a:rPr lang="fr-CA" sz="3200" dirty="0">
                <a:solidFill>
                  <a:prstClr val="black"/>
                </a:solidFill>
                <a:effectLst>
                  <a:outerShdw blurRad="50800" dist="38100" dir="2700000" algn="tl" rotWithShape="0">
                    <a:prstClr val="black">
                      <a:alpha val="40000"/>
                    </a:prstClr>
                  </a:outerShdw>
                </a:effectLst>
              </a:rPr>
              <a:t> of business</a:t>
            </a:r>
          </a:p>
        </p:txBody>
      </p:sp>
      <p:graphicFrame>
        <p:nvGraphicFramePr>
          <p:cNvPr id="3" name="Table 3">
            <a:extLst>
              <a:ext uri="{FF2B5EF4-FFF2-40B4-BE49-F238E27FC236}">
                <a16:creationId xmlns:a16="http://schemas.microsoft.com/office/drawing/2014/main" id="{4F3BCAE9-F0A5-E22A-332A-F6BA20530429}"/>
              </a:ext>
            </a:extLst>
          </p:cNvPr>
          <p:cNvGraphicFramePr>
            <a:graphicFrameLocks noGrp="1"/>
          </p:cNvGraphicFramePr>
          <p:nvPr>
            <p:custDataLst>
              <p:tags r:id="rId2"/>
            </p:custDataLst>
            <p:extLst>
              <p:ext uri="{D42A27DB-BD31-4B8C-83A1-F6EECF244321}">
                <p14:modId xmlns:p14="http://schemas.microsoft.com/office/powerpoint/2010/main" val="2915535208"/>
              </p:ext>
            </p:extLst>
          </p:nvPr>
        </p:nvGraphicFramePr>
        <p:xfrm>
          <a:off x="339918" y="1085426"/>
          <a:ext cx="11559981" cy="5486400"/>
        </p:xfrm>
        <a:graphic>
          <a:graphicData uri="http://schemas.openxmlformats.org/drawingml/2006/table">
            <a:tbl>
              <a:tblPr firstRow="1" bandRow="1">
                <a:tableStyleId>{5C22544A-7EE6-4342-B048-85BDC9FD1C3A}</a:tableStyleId>
              </a:tblPr>
              <a:tblGrid>
                <a:gridCol w="1406586">
                  <a:extLst>
                    <a:ext uri="{9D8B030D-6E8A-4147-A177-3AD203B41FA5}">
                      <a16:colId xmlns:a16="http://schemas.microsoft.com/office/drawing/2014/main" val="20000"/>
                    </a:ext>
                  </a:extLst>
                </a:gridCol>
                <a:gridCol w="4131652">
                  <a:extLst>
                    <a:ext uri="{9D8B030D-6E8A-4147-A177-3AD203B41FA5}">
                      <a16:colId xmlns:a16="http://schemas.microsoft.com/office/drawing/2014/main" val="20001"/>
                    </a:ext>
                  </a:extLst>
                </a:gridCol>
                <a:gridCol w="3131748">
                  <a:extLst>
                    <a:ext uri="{9D8B030D-6E8A-4147-A177-3AD203B41FA5}">
                      <a16:colId xmlns:a16="http://schemas.microsoft.com/office/drawing/2014/main" val="20002"/>
                    </a:ext>
                  </a:extLst>
                </a:gridCol>
                <a:gridCol w="2889995">
                  <a:extLst>
                    <a:ext uri="{9D8B030D-6E8A-4147-A177-3AD203B41FA5}">
                      <a16:colId xmlns:a16="http://schemas.microsoft.com/office/drawing/2014/main" val="20003"/>
                    </a:ext>
                  </a:extLst>
                </a:gridCol>
              </a:tblGrid>
              <a:tr h="172346">
                <a:tc>
                  <a:txBody>
                    <a:bodyPr/>
                    <a:lstStyle/>
                    <a:p>
                      <a:endParaRPr lang="fr-CA" sz="1600" dirty="0"/>
                    </a:p>
                  </a:txBody>
                  <a:tcPr/>
                </a:tc>
                <a:tc>
                  <a:txBody>
                    <a:bodyPr/>
                    <a:lstStyle/>
                    <a:p>
                      <a:r>
                        <a:rPr lang="fr-CA" sz="1600" dirty="0"/>
                        <a:t>Description</a:t>
                      </a:r>
                    </a:p>
                  </a:txBody>
                  <a:tcPr/>
                </a:tc>
                <a:tc>
                  <a:txBody>
                    <a:bodyPr/>
                    <a:lstStyle/>
                    <a:p>
                      <a:r>
                        <a:rPr lang="fr-CA" sz="1600" dirty="0"/>
                        <a:t>Avantages</a:t>
                      </a:r>
                    </a:p>
                  </a:txBody>
                  <a:tcPr/>
                </a:tc>
                <a:tc>
                  <a:txBody>
                    <a:bodyPr/>
                    <a:lstStyle/>
                    <a:p>
                      <a:r>
                        <a:rPr lang="fr-CA" sz="1600" dirty="0"/>
                        <a:t>Désavantage</a:t>
                      </a:r>
                    </a:p>
                  </a:txBody>
                  <a:tcPr/>
                </a:tc>
                <a:extLst>
                  <a:ext uri="{0D108BD9-81ED-4DB2-BD59-A6C34878D82A}">
                    <a16:rowId xmlns:a16="http://schemas.microsoft.com/office/drawing/2014/main" val="10000"/>
                  </a:ext>
                </a:extLst>
              </a:tr>
              <a:tr h="558191">
                <a:tc>
                  <a:txBody>
                    <a:bodyPr/>
                    <a:lstStyle/>
                    <a:p>
                      <a:r>
                        <a:rPr lang="fr-CA" sz="1600" dirty="0"/>
                        <a:t>Sole </a:t>
                      </a:r>
                      <a:r>
                        <a:rPr lang="fr-CA" sz="1600" dirty="0" err="1"/>
                        <a:t>proprietorship</a:t>
                      </a:r>
                      <a:endParaRPr lang="fr-CA" sz="1600" dirty="0"/>
                    </a:p>
                  </a:txBody>
                  <a:tcPr/>
                </a:tc>
                <a:tc>
                  <a:txBody>
                    <a:bodyPr/>
                    <a:lstStyle/>
                    <a:p>
                      <a:r>
                        <a:rPr lang="en-US" sz="1600" dirty="0"/>
                        <a:t>A business owned and managed by a single person. The business has no existence separate from its owner. To establish a sole proprietorship, one simply needs to acquire the necessary government licenses to start the activity.</a:t>
                      </a:r>
                      <a:endParaRPr lang="fr-CA" sz="1600" dirty="0"/>
                    </a:p>
                  </a:txBody>
                  <a:tcPr/>
                </a:tc>
                <a:tc>
                  <a:txBody>
                    <a:bodyPr/>
                    <a:lstStyle/>
                    <a:p>
                      <a:pPr marL="285750" indent="-285750">
                        <a:buFont typeface="Arial" panose="020B0604020202020204" pitchFamily="34" charset="0"/>
                        <a:buChar char="•"/>
                      </a:pPr>
                      <a:r>
                        <a:rPr lang="en-US" sz="1600" dirty="0"/>
                        <a:t>Exclusive ownership of profits</a:t>
                      </a:r>
                    </a:p>
                    <a:p>
                      <a:pPr marL="285750" indent="-285750">
                        <a:buFont typeface="Arial" panose="020B0604020202020204" pitchFamily="34" charset="0"/>
                        <a:buChar char="•"/>
                      </a:pPr>
                      <a:r>
                        <a:rPr lang="en-US" sz="1600" dirty="0"/>
                        <a:t>Decision-making and control are entrusted to a single owner</a:t>
                      </a:r>
                    </a:p>
                    <a:p>
                      <a:pPr marL="285750" indent="-285750">
                        <a:buFont typeface="Arial" panose="020B0604020202020204" pitchFamily="34" charset="0"/>
                        <a:buChar char="•"/>
                      </a:pPr>
                      <a:r>
                        <a:rPr lang="en-US" sz="1600" dirty="0"/>
                        <a:t>Relative absence of government control</a:t>
                      </a:r>
                    </a:p>
                  </a:txBody>
                  <a:tcPr/>
                </a:tc>
                <a:tc>
                  <a:txBody>
                    <a:bodyPr/>
                    <a:lstStyle/>
                    <a:p>
                      <a:pPr marL="285750" indent="-285750">
                        <a:buFont typeface="Arial" panose="020B0604020202020204" pitchFamily="34" charset="0"/>
                        <a:buChar char="•"/>
                      </a:pPr>
                      <a:r>
                        <a:rPr lang="en-US" sz="1600" dirty="0"/>
                        <a:t>Unlimited liability</a:t>
                      </a:r>
                    </a:p>
                    <a:p>
                      <a:pPr marL="285750" indent="-285750">
                        <a:buFont typeface="Arial" panose="020B0604020202020204" pitchFamily="34" charset="0"/>
                        <a:buChar char="•"/>
                      </a:pPr>
                      <a:r>
                        <a:rPr lang="en-US" sz="1600" dirty="0"/>
                        <a:t>Lack of continuity beyond the entrepreneur</a:t>
                      </a:r>
                    </a:p>
                    <a:p>
                      <a:pPr marL="171450" indent="-171450">
                        <a:buFont typeface="Arial" panose="020B0604020202020204" pitchFamily="34" charset="0"/>
                        <a:buChar char="•"/>
                      </a:pPr>
                      <a:endParaRPr lang="fr-CA" sz="1600" dirty="0"/>
                    </a:p>
                  </a:txBody>
                  <a:tcPr/>
                </a:tc>
                <a:extLst>
                  <a:ext uri="{0D108BD9-81ED-4DB2-BD59-A6C34878D82A}">
                    <a16:rowId xmlns:a16="http://schemas.microsoft.com/office/drawing/2014/main" val="10001"/>
                  </a:ext>
                </a:extLst>
              </a:tr>
              <a:tr h="835145">
                <a:tc>
                  <a:txBody>
                    <a:bodyPr/>
                    <a:lstStyle/>
                    <a:p>
                      <a:r>
                        <a:rPr lang="fr-CA" sz="1600" dirty="0"/>
                        <a:t>General partnership</a:t>
                      </a:r>
                    </a:p>
                    <a:p>
                      <a:endParaRPr lang="fr-CA" sz="1600" dirty="0"/>
                    </a:p>
                  </a:txBody>
                  <a:tcPr/>
                </a:tc>
                <a:tc>
                  <a:txBody>
                    <a:bodyPr/>
                    <a:lstStyle/>
                    <a:p>
                      <a:r>
                        <a:rPr lang="en-US" sz="1600" dirty="0"/>
                        <a:t>A limited partnership, where ownership is jointly held by a group of designated individuals. Partnerships are formed by agreements that clearly outline the financial and managerial contributions of the partners.</a:t>
                      </a:r>
                      <a:endParaRPr lang="fr-CA" sz="1600" dirty="0"/>
                    </a:p>
                  </a:txBody>
                  <a:tcPr/>
                </a:tc>
                <a:tc>
                  <a:txBody>
                    <a:bodyPr/>
                    <a:lstStyle/>
                    <a:p>
                      <a:pPr marL="285750" indent="-285750">
                        <a:buFont typeface="Arial" panose="020B0604020202020204" pitchFamily="34" charset="0"/>
                        <a:buChar char="•"/>
                      </a:pPr>
                      <a:r>
                        <a:rPr lang="en-US" sz="1600" dirty="0"/>
                        <a:t>Direct rewards</a:t>
                      </a:r>
                    </a:p>
                    <a:p>
                      <a:pPr marL="285750" indent="-285750">
                        <a:buFont typeface="Arial" panose="020B0604020202020204" pitchFamily="34" charset="0"/>
                        <a:buChar char="•"/>
                      </a:pPr>
                      <a:r>
                        <a:rPr lang="en-US" sz="1600" dirty="0"/>
                        <a:t>Relative absence of government control</a:t>
                      </a:r>
                    </a:p>
                  </a:txBody>
                  <a:tcPr/>
                </a:tc>
                <a:tc>
                  <a:txBody>
                    <a:bodyPr/>
                    <a:lstStyle/>
                    <a:p>
                      <a:pPr marL="285750" indent="-285750">
                        <a:buFont typeface="Arial" panose="020B0604020202020204" pitchFamily="34" charset="0"/>
                        <a:buChar char="•"/>
                      </a:pPr>
                      <a:r>
                        <a:rPr lang="en-US" sz="1600" dirty="0"/>
                        <a:t>At least one partner has unlimited liability</a:t>
                      </a:r>
                    </a:p>
                    <a:p>
                      <a:pPr marL="285750" indent="-285750">
                        <a:buFont typeface="Arial" panose="020B0604020202020204" pitchFamily="34" charset="0"/>
                        <a:buChar char="•"/>
                      </a:pPr>
                      <a:r>
                        <a:rPr lang="en-US" sz="1600" dirty="0"/>
                        <a:t>Lack of continuity beyond the entrepreneur</a:t>
                      </a:r>
                    </a:p>
                    <a:p>
                      <a:pPr marL="285750" indent="-285750">
                        <a:buFont typeface="Arial" panose="020B0604020202020204" pitchFamily="34" charset="0"/>
                        <a:buChar char="•"/>
                      </a:pPr>
                      <a:r>
                        <a:rPr lang="en-US" sz="1600" dirty="0"/>
                        <a:t>All actions are bound by the acts of the partners</a:t>
                      </a:r>
                    </a:p>
                    <a:p>
                      <a:pPr marL="285750" indent="-285750">
                        <a:buFont typeface="Arial" panose="020B0604020202020204" pitchFamily="34" charset="0"/>
                        <a:buChar char="•"/>
                      </a:pPr>
                      <a:r>
                        <a:rPr lang="en-US" sz="1600" dirty="0"/>
                        <a:t>Difficulty in transferring ownership interest in the partnership</a:t>
                      </a:r>
                    </a:p>
                  </a:txBody>
                  <a:tcPr/>
                </a:tc>
                <a:extLst>
                  <a:ext uri="{0D108BD9-81ED-4DB2-BD59-A6C34878D82A}">
                    <a16:rowId xmlns:a16="http://schemas.microsoft.com/office/drawing/2014/main" val="10002"/>
                  </a:ext>
                </a:extLst>
              </a:tr>
              <a:tr h="538286">
                <a:tc>
                  <a:txBody>
                    <a:bodyPr/>
                    <a:lstStyle/>
                    <a:p>
                      <a:r>
                        <a:rPr lang="fr-CA" sz="1600" dirty="0"/>
                        <a:t>Corporation</a:t>
                      </a:r>
                    </a:p>
                    <a:p>
                      <a:endParaRPr lang="fr-CA" sz="1600" dirty="0"/>
                    </a:p>
                  </a:txBody>
                  <a:tcPr/>
                </a:tc>
                <a:tc>
                  <a:txBody>
                    <a:bodyPr/>
                    <a:lstStyle/>
                    <a:p>
                      <a:r>
                        <a:rPr lang="en-US" sz="1600" dirty="0"/>
                        <a:t>A limited liability company whose ownership is not assigned to designated individuals. Subscriptions for share capital must be raised, often through a share system.</a:t>
                      </a:r>
                      <a:endParaRPr lang="fr-CA" sz="1600" dirty="0"/>
                    </a:p>
                  </a:txBody>
                  <a:tcPr/>
                </a:tc>
                <a:tc>
                  <a:txBody>
                    <a:bodyPr/>
                    <a:lstStyle/>
                    <a:p>
                      <a:pPr marL="285750" indent="-285750">
                        <a:buFont typeface="Arial" panose="020B0604020202020204" pitchFamily="34" charset="0"/>
                        <a:buChar char="•"/>
                      </a:pPr>
                      <a:r>
                        <a:rPr lang="en-US" sz="1600" dirty="0"/>
                        <a:t>Limited liability</a:t>
                      </a:r>
                    </a:p>
                    <a:p>
                      <a:pPr marL="285750" indent="-285750">
                        <a:buFont typeface="Arial" panose="020B0604020202020204" pitchFamily="34" charset="0"/>
                        <a:buChar char="•"/>
                      </a:pPr>
                      <a:r>
                        <a:rPr lang="en-US" sz="1600" dirty="0"/>
                        <a:t>Transfer of ownership</a:t>
                      </a:r>
                    </a:p>
                    <a:p>
                      <a:pPr marL="285750" indent="-285750">
                        <a:buFont typeface="Arial" panose="020B0604020202020204" pitchFamily="34" charset="0"/>
                        <a:buChar char="•"/>
                      </a:pPr>
                      <a:r>
                        <a:rPr lang="en-US" sz="1600" dirty="0"/>
                        <a:t>Unlimited lifespan</a:t>
                      </a:r>
                    </a:p>
                  </a:txBody>
                  <a:tcPr/>
                </a:tc>
                <a:tc>
                  <a:txBody>
                    <a:bodyPr/>
                    <a:lstStyle/>
                    <a:p>
                      <a:pPr marL="285750" indent="-285750">
                        <a:buFont typeface="Arial" panose="020B0604020202020204" pitchFamily="34" charset="0"/>
                        <a:buChar char="•"/>
                      </a:pPr>
                      <a:r>
                        <a:rPr lang="en-US" sz="1600" dirty="0"/>
                        <a:t>Activity restrictions</a:t>
                      </a:r>
                    </a:p>
                    <a:p>
                      <a:pPr marL="285750" indent="-285750">
                        <a:buFont typeface="Arial" panose="020B0604020202020204" pitchFamily="34" charset="0"/>
                        <a:buChar char="•"/>
                      </a:pPr>
                      <a:r>
                        <a:rPr lang="en-US" sz="1600" dirty="0"/>
                        <a:t>Lack of representation</a:t>
                      </a:r>
                    </a:p>
                    <a:p>
                      <a:pPr marL="285750" indent="-285750">
                        <a:buFont typeface="Arial" panose="020B0604020202020204" pitchFamily="34" charset="0"/>
                        <a:buChar char="•"/>
                      </a:pPr>
                      <a:r>
                        <a:rPr lang="en-US" sz="1600" dirty="0"/>
                        <a:t>Board regulation</a:t>
                      </a:r>
                    </a:p>
                    <a:p>
                      <a:pPr marL="285750" indent="-285750">
                        <a:buFont typeface="Arial" panose="020B0604020202020204" pitchFamily="34" charset="0"/>
                        <a:buChar char="•"/>
                      </a:pPr>
                      <a:r>
                        <a:rPr lang="en-US" sz="1600" dirty="0"/>
                        <a:t>Organization fees</a:t>
                      </a:r>
                    </a:p>
                    <a:p>
                      <a:pPr marL="171450" indent="-171450">
                        <a:buFont typeface="Arial" panose="020B0604020202020204" pitchFamily="34" charset="0"/>
                        <a:buChar char="•"/>
                      </a:pPr>
                      <a:endParaRPr lang="fr-CA" sz="1600" dirty="0"/>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3284385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100000">
              <a:schemeClr val="accent3">
                <a:lumMod val="60000"/>
                <a:lumOff val="40000"/>
              </a:schemeClr>
            </a:gs>
            <a:gs pos="0">
              <a:schemeClr val="bg1"/>
            </a:gs>
          </a:gsLst>
          <a:lin ang="5400000" scaled="1"/>
        </a:gradFill>
        <a:effectLst/>
      </p:bgPr>
    </p:bg>
    <p:spTree>
      <p:nvGrpSpPr>
        <p:cNvPr id="1" name="">
          <a:extLst>
            <a:ext uri="{FF2B5EF4-FFF2-40B4-BE49-F238E27FC236}">
              <a16:creationId xmlns:a16="http://schemas.microsoft.com/office/drawing/2014/main" id="{123FFC9B-3408-B6DF-582D-FB44A78AE6CA}"/>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E7039E2-2B37-D546-EE3F-742F644FB78D}"/>
              </a:ext>
            </a:extLst>
          </p:cNvPr>
          <p:cNvSpPr txBox="1"/>
          <p:nvPr>
            <p:custDataLst>
              <p:tags r:id="rId1"/>
            </p:custDataLst>
          </p:nvPr>
        </p:nvSpPr>
        <p:spPr>
          <a:xfrm>
            <a:off x="301566" y="435668"/>
            <a:ext cx="7548051" cy="4832092"/>
          </a:xfrm>
          <a:prstGeom prst="rect">
            <a:avLst/>
          </a:prstGeom>
          <a:noFill/>
        </p:spPr>
        <p:txBody>
          <a:bodyPr wrap="square" rtlCol="0">
            <a:spAutoFit/>
          </a:bodyPr>
          <a:lstStyle/>
          <a:p>
            <a:r>
              <a:rPr lang="en-US" sz="2800" dirty="0"/>
              <a:t>General partnerships are associations of two or more persons acting as co-owners of a profit-oriented business.</a:t>
            </a:r>
          </a:p>
          <a:p>
            <a:endParaRPr lang="en-US" sz="2800" dirty="0"/>
          </a:p>
          <a:p>
            <a:r>
              <a:rPr lang="en-US" sz="2800" dirty="0"/>
              <a:t>Liability remains unlimited among the members. Transferring assets to a spouse can partially isolate liability.</a:t>
            </a:r>
          </a:p>
          <a:p>
            <a:endParaRPr lang="en-US" sz="2800" dirty="0"/>
          </a:p>
          <a:p>
            <a:r>
              <a:rPr lang="en-US" sz="2800" dirty="0"/>
              <a:t>The </a:t>
            </a:r>
            <a:r>
              <a:rPr lang="en-US" sz="2800" dirty="0">
                <a:hlinkClick r:id="rId4"/>
              </a:rPr>
              <a:t>Ontario Partnership Act </a:t>
            </a:r>
            <a:r>
              <a:rPr lang="en-US" sz="2800" dirty="0"/>
              <a:t>serves as a guide for the legal requirements related to forming general partnerships.</a:t>
            </a:r>
            <a:endParaRPr kumimoji="0" lang="fr-CA" sz="1600" b="0" i="0" u="none" strike="noStrike" kern="1200" cap="none" spc="0" normalizeH="0" baseline="0" noProof="0" dirty="0">
              <a:ln>
                <a:noFill/>
              </a:ln>
              <a:solidFill>
                <a:prstClr val="black"/>
              </a:solidFill>
              <a:uLnTx/>
              <a:uFillTx/>
              <a:ea typeface="+mn-ea"/>
              <a:cs typeface="+mn-cs"/>
            </a:endParaRPr>
          </a:p>
        </p:txBody>
      </p:sp>
      <p:sp>
        <p:nvSpPr>
          <p:cNvPr id="3" name="TextBox 2">
            <a:extLst>
              <a:ext uri="{FF2B5EF4-FFF2-40B4-BE49-F238E27FC236}">
                <a16:creationId xmlns:a16="http://schemas.microsoft.com/office/drawing/2014/main" id="{A33755B8-7025-2888-0172-097CC594FDA1}"/>
              </a:ext>
            </a:extLst>
          </p:cNvPr>
          <p:cNvSpPr txBox="1"/>
          <p:nvPr>
            <p:custDataLst>
              <p:tags r:id="rId2"/>
            </p:custDataLst>
          </p:nvPr>
        </p:nvSpPr>
        <p:spPr>
          <a:xfrm>
            <a:off x="8178666" y="318292"/>
            <a:ext cx="3785652" cy="1446550"/>
          </a:xfrm>
          <a:prstGeom prst="rect">
            <a:avLst/>
          </a:prstGeom>
          <a:noFill/>
        </p:spPr>
        <p:txBody>
          <a:bodyPr wrap="square" rtlCol="0">
            <a:spAutoFit/>
          </a:bodyPr>
          <a:lstStyle/>
          <a:p>
            <a:r>
              <a:rPr lang="fr-CA" sz="4400" dirty="0"/>
              <a:t>General partnership</a:t>
            </a:r>
          </a:p>
        </p:txBody>
      </p:sp>
    </p:spTree>
    <p:extLst>
      <p:ext uri="{BB962C8B-B14F-4D97-AF65-F5344CB8AC3E}">
        <p14:creationId xmlns:p14="http://schemas.microsoft.com/office/powerpoint/2010/main" val="28112763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fade">
                                      <p:cBhvr>
                                        <p:cTn id="12" dur="5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animEffect transition="in" filter="fade">
                                      <p:cBhvr>
                                        <p:cTn id="1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100000">
              <a:schemeClr val="accent3">
                <a:lumMod val="60000"/>
                <a:lumOff val="40000"/>
              </a:schemeClr>
            </a:gs>
            <a:gs pos="0">
              <a:schemeClr val="bg1"/>
            </a:gs>
          </a:gsLst>
          <a:lin ang="5400000" scaled="1"/>
        </a:gradFill>
        <a:effectLst/>
      </p:bgPr>
    </p:bg>
    <p:spTree>
      <p:nvGrpSpPr>
        <p:cNvPr id="1" name="">
          <a:extLst>
            <a:ext uri="{FF2B5EF4-FFF2-40B4-BE49-F238E27FC236}">
              <a16:creationId xmlns:a16="http://schemas.microsoft.com/office/drawing/2014/main" id="{F74052FF-D1E7-2ABF-2A85-E4AEA26184D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43380F7-28BF-6832-1B8F-A8B9B10AF271}"/>
              </a:ext>
            </a:extLst>
          </p:cNvPr>
          <p:cNvSpPr txBox="1"/>
          <p:nvPr>
            <p:custDataLst>
              <p:tags r:id="rId1"/>
            </p:custDataLst>
          </p:nvPr>
        </p:nvSpPr>
        <p:spPr>
          <a:xfrm>
            <a:off x="3662067" y="305068"/>
            <a:ext cx="6780381" cy="5509200"/>
          </a:xfrm>
          <a:prstGeom prst="rect">
            <a:avLst/>
          </a:prstGeom>
          <a:noFill/>
        </p:spPr>
        <p:txBody>
          <a:bodyPr wrap="square" rtlCol="0">
            <a:spAutoFit/>
          </a:bodyPr>
          <a:lstStyle/>
          <a:p>
            <a:r>
              <a:rPr lang="en-US" sz="3200" dirty="0"/>
              <a:t>A corporation is a legally constituted business that can own assets and incur liabilities.</a:t>
            </a:r>
          </a:p>
          <a:p>
            <a:endParaRPr lang="en-US" sz="3200" dirty="0"/>
          </a:p>
          <a:p>
            <a:r>
              <a:rPr lang="en-US" sz="3200" dirty="0"/>
              <a:t>Choosing to incorporate as a corporation affects the business's operational, accounting, tax, and legal requirements.</a:t>
            </a:r>
          </a:p>
          <a:p>
            <a:endParaRPr lang="en-US" sz="3200" dirty="0"/>
          </a:p>
          <a:p>
            <a:r>
              <a:rPr lang="en-US" sz="3200" dirty="0"/>
              <a:t>A corporation is a legal entity distinct from the individuals who own it.</a:t>
            </a:r>
          </a:p>
        </p:txBody>
      </p:sp>
      <p:sp>
        <p:nvSpPr>
          <p:cNvPr id="3" name="TextBox 2">
            <a:extLst>
              <a:ext uri="{FF2B5EF4-FFF2-40B4-BE49-F238E27FC236}">
                <a16:creationId xmlns:a16="http://schemas.microsoft.com/office/drawing/2014/main" id="{0578CF84-D4B0-09E2-528A-98846B566B5E}"/>
              </a:ext>
            </a:extLst>
          </p:cNvPr>
          <p:cNvSpPr txBox="1"/>
          <p:nvPr>
            <p:custDataLst>
              <p:tags r:id="rId2"/>
            </p:custDataLst>
          </p:nvPr>
        </p:nvSpPr>
        <p:spPr>
          <a:xfrm>
            <a:off x="260794" y="305068"/>
            <a:ext cx="3142298" cy="769441"/>
          </a:xfrm>
          <a:prstGeom prst="rect">
            <a:avLst/>
          </a:prstGeom>
          <a:noFill/>
        </p:spPr>
        <p:txBody>
          <a:bodyPr wrap="square" rtlCol="0">
            <a:spAutoFit/>
          </a:bodyPr>
          <a:lstStyle/>
          <a:p>
            <a:r>
              <a:rPr lang="fr-CA" sz="4400" dirty="0"/>
              <a:t>Corporation</a:t>
            </a:r>
          </a:p>
        </p:txBody>
      </p:sp>
    </p:spTree>
    <p:extLst>
      <p:ext uri="{BB962C8B-B14F-4D97-AF65-F5344CB8AC3E}">
        <p14:creationId xmlns:p14="http://schemas.microsoft.com/office/powerpoint/2010/main" val="27265966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fade">
                                      <p:cBhvr>
                                        <p:cTn id="12" dur="5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animEffect transition="in" filter="fade">
                                      <p:cBhvr>
                                        <p:cTn id="1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100000">
              <a:schemeClr val="accent3">
                <a:lumMod val="60000"/>
                <a:lumOff val="40000"/>
              </a:schemeClr>
            </a:gs>
            <a:gs pos="0">
              <a:schemeClr val="bg1"/>
            </a:gs>
          </a:gsLst>
          <a:lin ang="5400000" scaled="1"/>
        </a:gradFill>
        <a:effectLst/>
      </p:bgPr>
    </p:bg>
    <p:spTree>
      <p:nvGrpSpPr>
        <p:cNvPr id="1" name="">
          <a:extLst>
            <a:ext uri="{FF2B5EF4-FFF2-40B4-BE49-F238E27FC236}">
              <a16:creationId xmlns:a16="http://schemas.microsoft.com/office/drawing/2014/main" id="{328A9198-73B6-320C-958B-8F14745D311B}"/>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2D6F4D3-A656-342B-BD9A-DE48661BCF12}"/>
              </a:ext>
            </a:extLst>
          </p:cNvPr>
          <p:cNvSpPr txBox="1"/>
          <p:nvPr>
            <p:custDataLst>
              <p:tags r:id="rId1"/>
            </p:custDataLst>
          </p:nvPr>
        </p:nvSpPr>
        <p:spPr>
          <a:xfrm>
            <a:off x="293192" y="328121"/>
            <a:ext cx="10889919" cy="769441"/>
          </a:xfrm>
          <a:prstGeom prst="rect">
            <a:avLst/>
          </a:prstGeom>
          <a:noFill/>
        </p:spPr>
        <p:txBody>
          <a:bodyPr wrap="square" rtlCol="0">
            <a:spAutoFit/>
          </a:bodyPr>
          <a:lstStyle/>
          <a:p>
            <a:r>
              <a:rPr lang="fr-CA" sz="4400" dirty="0">
                <a:solidFill>
                  <a:prstClr val="black"/>
                </a:solidFill>
              </a:rPr>
              <a:t>Incorporation</a:t>
            </a:r>
          </a:p>
        </p:txBody>
      </p:sp>
      <p:sp>
        <p:nvSpPr>
          <p:cNvPr id="3" name="TextBox 2">
            <a:extLst>
              <a:ext uri="{FF2B5EF4-FFF2-40B4-BE49-F238E27FC236}">
                <a16:creationId xmlns:a16="http://schemas.microsoft.com/office/drawing/2014/main" id="{E7BED1A2-A97A-CB57-F753-79EBD8B26AB2}"/>
              </a:ext>
            </a:extLst>
          </p:cNvPr>
          <p:cNvSpPr txBox="1"/>
          <p:nvPr>
            <p:custDataLst>
              <p:tags r:id="rId2"/>
            </p:custDataLst>
          </p:nvPr>
        </p:nvSpPr>
        <p:spPr>
          <a:xfrm>
            <a:off x="293193" y="1212196"/>
            <a:ext cx="11027079" cy="5078313"/>
          </a:xfrm>
          <a:prstGeom prst="rect">
            <a:avLst/>
          </a:prstGeom>
          <a:noFill/>
        </p:spPr>
        <p:txBody>
          <a:bodyPr wrap="square" rtlCol="0">
            <a:spAutoFit/>
          </a:bodyPr>
          <a:lstStyle/>
          <a:p>
            <a:r>
              <a:rPr lang="en-US" sz="3600" dirty="0"/>
              <a:t>A corporation is formed by registering it with the government (federal or provincial) to establish it as a legal entity.</a:t>
            </a:r>
            <a:r>
              <a:rPr lang="fr-FR" sz="3600" dirty="0">
                <a:solidFill>
                  <a:prstClr val="black"/>
                </a:solidFill>
              </a:rPr>
              <a:t> </a:t>
            </a:r>
          </a:p>
          <a:p>
            <a:pPr marL="457200" indent="-457200">
              <a:buFont typeface="Arial" panose="020B0604020202020204" pitchFamily="34" charset="0"/>
              <a:buChar char="•"/>
            </a:pPr>
            <a:r>
              <a:rPr lang="en-US" sz="3600" dirty="0"/>
              <a:t>Standardizes its representation before tax authorities and, if necessary, its presence in court.</a:t>
            </a:r>
          </a:p>
          <a:p>
            <a:pPr marL="457200" indent="-457200">
              <a:buFont typeface="Arial" panose="020B0604020202020204" pitchFamily="34" charset="0"/>
              <a:buChar char="•"/>
            </a:pPr>
            <a:r>
              <a:rPr lang="en-US" sz="3600" dirty="0"/>
              <a:t>Isolates its members from certain tax repercussions.</a:t>
            </a:r>
          </a:p>
          <a:p>
            <a:pPr marL="457200" indent="-457200">
              <a:buFont typeface="Arial" panose="020B0604020202020204" pitchFamily="34" charset="0"/>
              <a:buChar char="•"/>
            </a:pPr>
            <a:r>
              <a:rPr lang="en-US" sz="3600" dirty="0"/>
              <a:t>Allows for signing contracts and conducting banking transactions on behalf of the corporation.</a:t>
            </a:r>
          </a:p>
          <a:p>
            <a:pPr marL="457200" indent="-457200">
              <a:buFont typeface="Arial" panose="020B0604020202020204" pitchFamily="34" charset="0"/>
              <a:buChar char="•"/>
            </a:pPr>
            <a:r>
              <a:rPr lang="en-US" sz="3600" dirty="0"/>
              <a:t>Registers it as intellectual property and as a trademark.</a:t>
            </a:r>
          </a:p>
        </p:txBody>
      </p:sp>
    </p:spTree>
    <p:extLst>
      <p:ext uri="{BB962C8B-B14F-4D97-AF65-F5344CB8AC3E}">
        <p14:creationId xmlns:p14="http://schemas.microsoft.com/office/powerpoint/2010/main" val="39142826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100000">
              <a:schemeClr val="accent3">
                <a:lumMod val="60000"/>
                <a:lumOff val="40000"/>
              </a:schemeClr>
            </a:gs>
            <a:gs pos="0">
              <a:schemeClr val="bg1"/>
            </a:gs>
          </a:gsLst>
          <a:lin ang="5400000" scaled="1"/>
        </a:gradFill>
        <a:effectLst/>
      </p:bgPr>
    </p:bg>
    <p:spTree>
      <p:nvGrpSpPr>
        <p:cNvPr id="1" name="">
          <a:extLst>
            <a:ext uri="{FF2B5EF4-FFF2-40B4-BE49-F238E27FC236}">
              <a16:creationId xmlns:a16="http://schemas.microsoft.com/office/drawing/2014/main" id="{1AAF6E5E-772D-0E8C-EE84-BE67E8130146}"/>
            </a:ext>
          </a:extLst>
        </p:cNvPr>
        <p:cNvGrpSpPr/>
        <p:nvPr/>
      </p:nvGrpSpPr>
      <p:grpSpPr>
        <a:xfrm>
          <a:off x="0" y="0"/>
          <a:ext cx="0" cy="0"/>
          <a:chOff x="0" y="0"/>
          <a:chExt cx="0" cy="0"/>
        </a:xfrm>
      </p:grpSpPr>
      <p:sp>
        <p:nvSpPr>
          <p:cNvPr id="4" name="TextBox 1">
            <a:extLst>
              <a:ext uri="{FF2B5EF4-FFF2-40B4-BE49-F238E27FC236}">
                <a16:creationId xmlns:a16="http://schemas.microsoft.com/office/drawing/2014/main" id="{3F321BF5-8B1C-FBA2-547C-5DF2CF1527B7}"/>
              </a:ext>
            </a:extLst>
          </p:cNvPr>
          <p:cNvSpPr txBox="1"/>
          <p:nvPr>
            <p:custDataLst>
              <p:tags r:id="rId1"/>
            </p:custDataLst>
          </p:nvPr>
        </p:nvSpPr>
        <p:spPr>
          <a:xfrm>
            <a:off x="364555" y="863108"/>
            <a:ext cx="11462887" cy="4524315"/>
          </a:xfrm>
          <a:prstGeom prst="rect">
            <a:avLst/>
          </a:prstGeom>
          <a:noFill/>
        </p:spPr>
        <p:txBody>
          <a:bodyPr wrap="square" rtlCol="0">
            <a:spAutoFit/>
          </a:bodyPr>
          <a:lstStyle/>
          <a:p>
            <a:r>
              <a:rPr lang="en-US" sz="3200" dirty="0"/>
              <a:t>The registration of a business is, in principle, an authority that any Crown, whether provincial or federal, may assert.</a:t>
            </a:r>
          </a:p>
          <a:p>
            <a:endParaRPr lang="en-US" sz="3200" dirty="0"/>
          </a:p>
          <a:p>
            <a:r>
              <a:rPr lang="en-US" sz="3200" dirty="0"/>
              <a:t>This makes it not a shared but a duplicated jurisdiction. While there are great similarities in the procedures, there are also some irregularities between provinces.</a:t>
            </a:r>
          </a:p>
          <a:p>
            <a:endParaRPr lang="en-US" sz="3200" dirty="0"/>
          </a:p>
          <a:p>
            <a:r>
              <a:rPr lang="en-US" sz="3200" dirty="0"/>
              <a:t>Either will usually suffice, but provincial registrations are not transferable to another.</a:t>
            </a:r>
          </a:p>
        </p:txBody>
      </p:sp>
      <p:sp>
        <p:nvSpPr>
          <p:cNvPr id="5" name="TextBox 2">
            <a:extLst>
              <a:ext uri="{FF2B5EF4-FFF2-40B4-BE49-F238E27FC236}">
                <a16:creationId xmlns:a16="http://schemas.microsoft.com/office/drawing/2014/main" id="{56F2CB71-7498-2A49-DA9C-7E170CF0ECFB}"/>
              </a:ext>
            </a:extLst>
          </p:cNvPr>
          <p:cNvSpPr txBox="1"/>
          <p:nvPr>
            <p:custDataLst>
              <p:tags r:id="rId2"/>
            </p:custDataLst>
          </p:nvPr>
        </p:nvSpPr>
        <p:spPr>
          <a:xfrm>
            <a:off x="364557" y="93667"/>
            <a:ext cx="8171422" cy="76944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CA" sz="4400" b="0" i="0" u="none" strike="noStrike" kern="1200" cap="none" spc="0" normalizeH="0" baseline="0" noProof="0" dirty="0" err="1">
                <a:ln>
                  <a:noFill/>
                </a:ln>
                <a:solidFill>
                  <a:prstClr val="black"/>
                </a:solidFill>
                <a:effectLst/>
                <a:uLnTx/>
                <a:uFillTx/>
                <a:latin typeface="Calibri" panose="020F0502020204030204"/>
                <a:ea typeface="+mn-ea"/>
                <a:cs typeface="+mn-cs"/>
              </a:rPr>
              <a:t>Duplicated</a:t>
            </a:r>
            <a:r>
              <a:rPr kumimoji="0" lang="fr-CA" sz="44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fr-CA" sz="4400" b="0" i="0" u="none" strike="noStrike" kern="1200" cap="none" spc="0" normalizeH="0" baseline="0" noProof="0" dirty="0" err="1">
                <a:ln>
                  <a:noFill/>
                </a:ln>
                <a:solidFill>
                  <a:prstClr val="black"/>
                </a:solidFill>
                <a:effectLst/>
                <a:uLnTx/>
                <a:uFillTx/>
                <a:latin typeface="Calibri" panose="020F0502020204030204"/>
                <a:ea typeface="+mn-ea"/>
                <a:cs typeface="+mn-cs"/>
              </a:rPr>
              <a:t>competence</a:t>
            </a:r>
            <a:endParaRPr kumimoji="0" lang="fr-CA" sz="4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214160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Effect transition="in" filter="fade">
                                      <p:cBhvr>
                                        <p:cTn id="12" dur="500"/>
                                        <p:tgtEl>
                                          <p:spTgt spid="4">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xEl>
                                              <p:pRg st="4" end="4"/>
                                            </p:txEl>
                                          </p:spTgt>
                                        </p:tgtEl>
                                        <p:attrNameLst>
                                          <p:attrName>style.visibility</p:attrName>
                                        </p:attrNameLst>
                                      </p:cBhvr>
                                      <p:to>
                                        <p:strVal val="visible"/>
                                      </p:to>
                                    </p:set>
                                    <p:animEffect transition="in" filter="fade">
                                      <p:cBhvr>
                                        <p:cTn id="17"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100000">
              <a:schemeClr val="accent3">
                <a:lumMod val="60000"/>
                <a:lumOff val="40000"/>
              </a:schemeClr>
            </a:gs>
            <a:gs pos="0">
              <a:schemeClr val="bg1"/>
            </a:gs>
          </a:gsLst>
          <a:lin ang="5400000" scaled="1"/>
        </a:gradFill>
        <a:effectLst/>
      </p:bgPr>
    </p:bg>
    <p:spTree>
      <p:nvGrpSpPr>
        <p:cNvPr id="1" name="">
          <a:extLst>
            <a:ext uri="{FF2B5EF4-FFF2-40B4-BE49-F238E27FC236}">
              <a16:creationId xmlns:a16="http://schemas.microsoft.com/office/drawing/2014/main" id="{C10F974E-CAA5-503F-BEE4-DE450C8F848E}"/>
            </a:ext>
          </a:extLst>
        </p:cNvPr>
        <p:cNvGrpSpPr/>
        <p:nvPr/>
      </p:nvGrpSpPr>
      <p:grpSpPr>
        <a:xfrm>
          <a:off x="0" y="0"/>
          <a:ext cx="0" cy="0"/>
          <a:chOff x="0" y="0"/>
          <a:chExt cx="0" cy="0"/>
        </a:xfrm>
      </p:grpSpPr>
      <p:sp>
        <p:nvSpPr>
          <p:cNvPr id="2" name="TextBox 3">
            <a:extLst>
              <a:ext uri="{FF2B5EF4-FFF2-40B4-BE49-F238E27FC236}">
                <a16:creationId xmlns:a16="http://schemas.microsoft.com/office/drawing/2014/main" id="{D6A178A1-73CA-29D7-7B94-A88010CCD047}"/>
              </a:ext>
            </a:extLst>
          </p:cNvPr>
          <p:cNvSpPr txBox="1"/>
          <p:nvPr>
            <p:custDataLst>
              <p:tags r:id="rId1"/>
            </p:custDataLst>
          </p:nvPr>
        </p:nvSpPr>
        <p:spPr>
          <a:xfrm>
            <a:off x="466292" y="1513526"/>
            <a:ext cx="10721667" cy="3970318"/>
          </a:xfrm>
          <a:prstGeom prst="rect">
            <a:avLst/>
          </a:prstGeom>
          <a:noFill/>
        </p:spPr>
        <p:txBody>
          <a:bodyPr wrap="square" rtlCol="0">
            <a:spAutoFit/>
          </a:bodyPr>
          <a:lstStyle/>
          <a:p>
            <a:pPr marL="571500" indent="-571500">
              <a:buFont typeface="Arial" panose="020B0604020202020204" pitchFamily="34" charset="0"/>
              <a:buChar char="•"/>
            </a:pPr>
            <a:r>
              <a:rPr lang="en-US" sz="3600" dirty="0"/>
              <a:t>Presence or absence of resources: a corporation generally has access to more credit.</a:t>
            </a:r>
          </a:p>
          <a:p>
            <a:pPr marL="571500" indent="-571500">
              <a:buFont typeface="Arial" panose="020B0604020202020204" pitchFamily="34" charset="0"/>
              <a:buChar char="•"/>
            </a:pPr>
            <a:r>
              <a:rPr lang="en-US" sz="3600" dirty="0"/>
              <a:t>Liability: a sole proprietorship has unlimited liability, so in the event of bankruptcy, creditors can seize personal assets.</a:t>
            </a:r>
          </a:p>
          <a:p>
            <a:pPr marL="571500" indent="-571500">
              <a:buFont typeface="Arial" panose="020B0604020202020204" pitchFamily="34" charset="0"/>
              <a:buChar char="•"/>
            </a:pPr>
            <a:r>
              <a:rPr lang="en-US" sz="3600" dirty="0"/>
              <a:t>Taxation: impact on the tax obligations of the business and the entrepreneur.</a:t>
            </a:r>
          </a:p>
        </p:txBody>
      </p:sp>
      <p:sp>
        <p:nvSpPr>
          <p:cNvPr id="3" name="TextBox 4">
            <a:extLst>
              <a:ext uri="{FF2B5EF4-FFF2-40B4-BE49-F238E27FC236}">
                <a16:creationId xmlns:a16="http://schemas.microsoft.com/office/drawing/2014/main" id="{B61E374E-ABDC-B4DC-6E77-EA38284C4D24}"/>
              </a:ext>
            </a:extLst>
          </p:cNvPr>
          <p:cNvSpPr txBox="1"/>
          <p:nvPr>
            <p:custDataLst>
              <p:tags r:id="rId2"/>
            </p:custDataLst>
          </p:nvPr>
        </p:nvSpPr>
        <p:spPr>
          <a:xfrm>
            <a:off x="378157" y="744085"/>
            <a:ext cx="8672530" cy="76944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CA" sz="4400" b="0" i="0" u="none" strike="noStrike" kern="1200" cap="none" spc="0" normalizeH="0" baseline="0" noProof="0" dirty="0">
                <a:ln>
                  <a:noFill/>
                </a:ln>
                <a:solidFill>
                  <a:prstClr val="black"/>
                </a:solidFill>
                <a:uLnTx/>
                <a:uFillTx/>
                <a:ea typeface="+mn-ea"/>
                <a:cs typeface="+mn-cs"/>
              </a:rPr>
              <a:t>Main </a:t>
            </a:r>
            <a:r>
              <a:rPr kumimoji="0" lang="fr-CA" sz="4400" b="0" i="0" u="none" strike="noStrike" kern="1200" cap="none" spc="0" normalizeH="0" baseline="0" noProof="0" dirty="0" err="1">
                <a:ln>
                  <a:noFill/>
                </a:ln>
                <a:solidFill>
                  <a:prstClr val="black"/>
                </a:solidFill>
                <a:uLnTx/>
                <a:uFillTx/>
                <a:ea typeface="+mn-ea"/>
                <a:cs typeface="+mn-cs"/>
              </a:rPr>
              <a:t>criteria</a:t>
            </a:r>
            <a:r>
              <a:rPr kumimoji="0" lang="fr-CA" sz="4400" b="0" i="0" u="none" strike="noStrike" kern="1200" cap="none" spc="0" normalizeH="0" baseline="0" noProof="0" dirty="0">
                <a:ln>
                  <a:noFill/>
                </a:ln>
                <a:solidFill>
                  <a:prstClr val="black"/>
                </a:solidFill>
                <a:uLnTx/>
                <a:uFillTx/>
                <a:ea typeface="+mn-ea"/>
                <a:cs typeface="+mn-cs"/>
              </a:rPr>
              <a:t> for </a:t>
            </a:r>
            <a:r>
              <a:rPr kumimoji="0" lang="fr-CA" sz="4400" b="0" i="0" u="none" strike="noStrike" kern="1200" cap="none" spc="0" normalizeH="0" baseline="0" noProof="0" dirty="0" err="1">
                <a:ln>
                  <a:noFill/>
                </a:ln>
                <a:solidFill>
                  <a:prstClr val="black"/>
                </a:solidFill>
                <a:uLnTx/>
                <a:uFillTx/>
                <a:ea typeface="+mn-ea"/>
                <a:cs typeface="+mn-cs"/>
              </a:rPr>
              <a:t>selection</a:t>
            </a:r>
            <a:endParaRPr kumimoji="0" lang="fr-CA" sz="4400" b="0" i="0" u="none" strike="noStrike" kern="1200" cap="none" spc="0" normalizeH="0" baseline="0" noProof="0" dirty="0">
              <a:ln>
                <a:noFill/>
              </a:ln>
              <a:solidFill>
                <a:prstClr val="black"/>
              </a:solidFill>
              <a:uLnTx/>
              <a:uFillTx/>
              <a:ea typeface="+mn-ea"/>
              <a:cs typeface="+mn-cs"/>
            </a:endParaRPr>
          </a:p>
        </p:txBody>
      </p:sp>
    </p:spTree>
    <p:extLst>
      <p:ext uri="{BB962C8B-B14F-4D97-AF65-F5344CB8AC3E}">
        <p14:creationId xmlns:p14="http://schemas.microsoft.com/office/powerpoint/2010/main" val="23959044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100000">
              <a:schemeClr val="accent3">
                <a:lumMod val="60000"/>
                <a:lumOff val="40000"/>
              </a:schemeClr>
            </a:gs>
            <a:gs pos="0">
              <a:schemeClr val="bg1"/>
            </a:gs>
          </a:gsLst>
          <a:lin ang="5400000" scaled="1"/>
        </a:gradFill>
        <a:effectLst/>
      </p:bgPr>
    </p:bg>
    <p:spTree>
      <p:nvGrpSpPr>
        <p:cNvPr id="1" name="">
          <a:extLst>
            <a:ext uri="{FF2B5EF4-FFF2-40B4-BE49-F238E27FC236}">
              <a16:creationId xmlns:a16="http://schemas.microsoft.com/office/drawing/2014/main" id="{4C677CB1-E9DD-2DED-84B8-4CA608BDD2B0}"/>
            </a:ext>
          </a:extLst>
        </p:cNvPr>
        <p:cNvGrpSpPr/>
        <p:nvPr/>
      </p:nvGrpSpPr>
      <p:grpSpPr>
        <a:xfrm>
          <a:off x="0" y="0"/>
          <a:ext cx="0" cy="0"/>
          <a:chOff x="0" y="0"/>
          <a:chExt cx="0" cy="0"/>
        </a:xfrm>
      </p:grpSpPr>
      <p:sp>
        <p:nvSpPr>
          <p:cNvPr id="4" name="TextBox 1">
            <a:extLst>
              <a:ext uri="{FF2B5EF4-FFF2-40B4-BE49-F238E27FC236}">
                <a16:creationId xmlns:a16="http://schemas.microsoft.com/office/drawing/2014/main" id="{FC1DA4FD-57CA-C92A-5A2C-B797C44FDA88}"/>
              </a:ext>
            </a:extLst>
          </p:cNvPr>
          <p:cNvSpPr txBox="1"/>
          <p:nvPr>
            <p:custDataLst>
              <p:tags r:id="rId1"/>
            </p:custDataLst>
          </p:nvPr>
        </p:nvSpPr>
        <p:spPr>
          <a:xfrm>
            <a:off x="274655" y="632950"/>
            <a:ext cx="8393723" cy="76944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CA" sz="4400" b="1" i="0" u="none" strike="noStrike" kern="1200" cap="none" spc="0" normalizeH="0" baseline="0" noProof="0" dirty="0" err="1">
                <a:ln>
                  <a:noFill/>
                </a:ln>
                <a:solidFill>
                  <a:prstClr val="black"/>
                </a:solidFill>
                <a:effectLst/>
                <a:uLnTx/>
                <a:uFillTx/>
                <a:ea typeface="+mn-ea"/>
                <a:cs typeface="+mn-cs"/>
              </a:rPr>
              <a:t>Three</a:t>
            </a:r>
            <a:r>
              <a:rPr kumimoji="0" lang="fr-CA" sz="4400" b="1" i="0" u="none" strike="noStrike" kern="1200" cap="none" spc="0" normalizeH="0" baseline="0" noProof="0" dirty="0">
                <a:ln>
                  <a:noFill/>
                </a:ln>
                <a:solidFill>
                  <a:prstClr val="black"/>
                </a:solidFill>
                <a:effectLst/>
                <a:uLnTx/>
                <a:uFillTx/>
                <a:ea typeface="+mn-ea"/>
                <a:cs typeface="+mn-cs"/>
              </a:rPr>
              <a:t> </a:t>
            </a:r>
            <a:r>
              <a:rPr kumimoji="0" lang="fr-CA" sz="4400" b="1" i="0" u="none" strike="noStrike" kern="1200" cap="none" spc="0" normalizeH="0" baseline="0" noProof="0" dirty="0" err="1">
                <a:ln>
                  <a:noFill/>
                </a:ln>
                <a:solidFill>
                  <a:prstClr val="black"/>
                </a:solidFill>
                <a:effectLst/>
                <a:uLnTx/>
                <a:uFillTx/>
                <a:ea typeface="+mn-ea"/>
                <a:cs typeface="+mn-cs"/>
              </a:rPr>
              <a:t>federal</a:t>
            </a:r>
            <a:r>
              <a:rPr kumimoji="0" lang="fr-CA" sz="4400" b="1" i="0" u="none" strike="noStrike" kern="1200" cap="none" spc="0" normalizeH="0" baseline="0" noProof="0" dirty="0">
                <a:ln>
                  <a:noFill/>
                </a:ln>
                <a:solidFill>
                  <a:prstClr val="black"/>
                </a:solidFill>
                <a:effectLst/>
                <a:uLnTx/>
                <a:uFillTx/>
                <a:ea typeface="+mn-ea"/>
                <a:cs typeface="+mn-cs"/>
              </a:rPr>
              <a:t> </a:t>
            </a:r>
            <a:r>
              <a:rPr kumimoji="0" lang="fr-CA" sz="4400" b="1" i="0" u="none" strike="noStrike" kern="1200" cap="none" spc="0" normalizeH="0" baseline="0" noProof="0" dirty="0" err="1">
                <a:ln>
                  <a:noFill/>
                </a:ln>
                <a:solidFill>
                  <a:prstClr val="black"/>
                </a:solidFill>
                <a:effectLst/>
                <a:uLnTx/>
                <a:uFillTx/>
                <a:ea typeface="+mn-ea"/>
                <a:cs typeface="+mn-cs"/>
              </a:rPr>
              <a:t>laws</a:t>
            </a:r>
            <a:endParaRPr kumimoji="0" lang="fr-CA" sz="4400" b="1" i="0" u="none" strike="noStrike" kern="1200" cap="none" spc="0" normalizeH="0" baseline="0" noProof="0" dirty="0">
              <a:ln>
                <a:noFill/>
              </a:ln>
              <a:solidFill>
                <a:prstClr val="black"/>
              </a:solidFill>
              <a:effectLst/>
              <a:uLnTx/>
              <a:uFillTx/>
              <a:ea typeface="+mn-ea"/>
              <a:cs typeface="+mn-cs"/>
            </a:endParaRPr>
          </a:p>
        </p:txBody>
      </p:sp>
      <p:sp>
        <p:nvSpPr>
          <p:cNvPr id="5" name="TextBox 2">
            <a:extLst>
              <a:ext uri="{FF2B5EF4-FFF2-40B4-BE49-F238E27FC236}">
                <a16:creationId xmlns:a16="http://schemas.microsoft.com/office/drawing/2014/main" id="{CCECF8DC-64F2-90C5-EFF2-98BDD973B6E4}"/>
              </a:ext>
            </a:extLst>
          </p:cNvPr>
          <p:cNvSpPr txBox="1"/>
          <p:nvPr>
            <p:custDataLst>
              <p:tags r:id="rId2"/>
            </p:custDataLst>
          </p:nvPr>
        </p:nvSpPr>
        <p:spPr>
          <a:xfrm>
            <a:off x="274654" y="1402391"/>
            <a:ext cx="11383945" cy="5078313"/>
          </a:xfrm>
          <a:prstGeom prst="rect">
            <a:avLst/>
          </a:prstGeom>
          <a:noFill/>
        </p:spPr>
        <p:txBody>
          <a:bodyPr wrap="square" rtlCol="0">
            <a:spAutoFit/>
          </a:bodyPr>
          <a:lstStyle/>
          <a:p>
            <a:r>
              <a:rPr lang="en-US" sz="2800" dirty="0"/>
              <a:t>Three important laws in the legal constitution of a business:</a:t>
            </a:r>
          </a:p>
          <a:p>
            <a:pPr marL="457200" indent="-457200">
              <a:buFont typeface="Arial" panose="020B0604020202020204" pitchFamily="34" charset="0"/>
              <a:buChar char="•"/>
            </a:pPr>
            <a:r>
              <a:rPr lang="en-US" sz="2800" dirty="0">
                <a:hlinkClick r:id="rId4"/>
              </a:rPr>
              <a:t>Canada Business Corporations Act</a:t>
            </a:r>
            <a:r>
              <a:rPr lang="en-US" sz="2800" dirty="0"/>
              <a:t>: for all approaches adopting the corporate route.</a:t>
            </a:r>
          </a:p>
          <a:p>
            <a:pPr marL="457200" indent="-457200">
              <a:buFont typeface="Arial" panose="020B0604020202020204" pitchFamily="34" charset="0"/>
              <a:buChar char="•"/>
            </a:pPr>
            <a:r>
              <a:rPr lang="en-US" sz="2800" dirty="0">
                <a:hlinkClick r:id="rId5"/>
              </a:rPr>
              <a:t>Canada Cooperatives Act</a:t>
            </a:r>
            <a:r>
              <a:rPr lang="en-US" sz="2800" dirty="0"/>
              <a:t>: for profit-oriented businesses formed as cooperatives.</a:t>
            </a:r>
          </a:p>
          <a:p>
            <a:pPr marL="457200" indent="-457200">
              <a:buFont typeface="Arial" panose="020B0604020202020204" pitchFamily="34" charset="0"/>
              <a:buChar char="•"/>
            </a:pPr>
            <a:r>
              <a:rPr lang="en-US" sz="2800" dirty="0">
                <a:hlinkClick r:id="rId6"/>
              </a:rPr>
              <a:t>Canada Not-for-profit Corporations Act</a:t>
            </a:r>
            <a:r>
              <a:rPr lang="en-US" sz="2800" dirty="0"/>
              <a:t>: for the social forms that entrepreneurship can take.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CA" sz="1600" b="0" i="0" u="none" strike="noStrike" kern="1200" cap="none" spc="0" normalizeH="0" baseline="0" noProof="0" dirty="0">
              <a:ln>
                <a:noFill/>
              </a:ln>
              <a:solidFill>
                <a:prstClr val="black"/>
              </a:solidFill>
              <a:effectLst/>
              <a:uLnTx/>
              <a:uFillTx/>
              <a:ea typeface="+mn-ea"/>
              <a:cs typeface="+mn-cs"/>
            </a:endParaRPr>
          </a:p>
          <a:p>
            <a:r>
              <a:rPr lang="en-US" sz="2800" dirty="0"/>
              <a:t>The registration of a corporation ("incorporation") in Canada can be done with </a:t>
            </a:r>
            <a:r>
              <a:rPr lang="en-US" sz="2800" dirty="0">
                <a:hlinkClick r:id="rId7"/>
              </a:rPr>
              <a:t>Corporations Canada</a:t>
            </a:r>
            <a:r>
              <a:rPr lang="en-US" sz="2800" dirty="0"/>
              <a:t>.</a:t>
            </a:r>
          </a:p>
          <a:p>
            <a:endParaRPr lang="en-US" sz="2800" dirty="0"/>
          </a:p>
          <a:p>
            <a:r>
              <a:rPr lang="en-US" sz="2800" dirty="0"/>
              <a:t>Any incorporated business can be found in the </a:t>
            </a:r>
            <a:r>
              <a:rPr lang="en-US" sz="2800" dirty="0">
                <a:hlinkClick r:id="rId8"/>
              </a:rPr>
              <a:t>Business Registries</a:t>
            </a:r>
            <a:r>
              <a:rPr lang="en-US" sz="2800" dirty="0"/>
              <a:t>.</a:t>
            </a:r>
            <a:endParaRPr lang="en-US" sz="2800" dirty="0">
              <a:effectLst/>
            </a:endParaRPr>
          </a:p>
        </p:txBody>
      </p:sp>
    </p:spTree>
    <p:extLst>
      <p:ext uri="{BB962C8B-B14F-4D97-AF65-F5344CB8AC3E}">
        <p14:creationId xmlns:p14="http://schemas.microsoft.com/office/powerpoint/2010/main" val="6676074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24061C2-E048-3166-94F9-B3D8EDFDE2D5}"/>
              </a:ext>
            </a:extLst>
          </p:cNvPr>
          <p:cNvSpPr txBox="1"/>
          <p:nvPr>
            <p:custDataLst>
              <p:tags r:id="rId1"/>
            </p:custDataLst>
          </p:nvPr>
        </p:nvSpPr>
        <p:spPr>
          <a:xfrm>
            <a:off x="492369" y="262851"/>
            <a:ext cx="8393723" cy="76944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CA" sz="4400" i="0" u="none" strike="noStrike" kern="1200" cap="none" spc="0" normalizeH="0" baseline="0" noProof="0" dirty="0">
                <a:ln>
                  <a:noFill/>
                </a:ln>
                <a:solidFill>
                  <a:prstClr val="black"/>
                </a:solidFill>
                <a:effectLst/>
                <a:uLnTx/>
                <a:uFillTx/>
                <a:ea typeface="+mn-ea"/>
                <a:cs typeface="+mn-cs"/>
              </a:rPr>
              <a:t>The </a:t>
            </a:r>
            <a:r>
              <a:rPr kumimoji="0" lang="fr-CA" sz="4400" i="0" u="none" strike="noStrike" kern="1200" cap="none" spc="0" normalizeH="0" baseline="0" noProof="0" dirty="0" err="1">
                <a:ln>
                  <a:noFill/>
                </a:ln>
                <a:solidFill>
                  <a:prstClr val="black"/>
                </a:solidFill>
                <a:effectLst/>
                <a:uLnTx/>
                <a:uFillTx/>
                <a:ea typeface="+mn-ea"/>
                <a:cs typeface="+mn-cs"/>
              </a:rPr>
              <a:t>contract</a:t>
            </a:r>
            <a:endParaRPr kumimoji="0" lang="fr-CA" sz="4400" i="0" u="none" strike="noStrike" kern="1200" cap="none" spc="0" normalizeH="0" baseline="0" noProof="0" dirty="0">
              <a:ln>
                <a:noFill/>
              </a:ln>
              <a:solidFill>
                <a:prstClr val="black"/>
              </a:solidFill>
              <a:effectLst/>
              <a:uLnTx/>
              <a:uFillTx/>
              <a:ea typeface="+mn-ea"/>
              <a:cs typeface="+mn-cs"/>
            </a:endParaRPr>
          </a:p>
        </p:txBody>
      </p:sp>
      <p:sp>
        <p:nvSpPr>
          <p:cNvPr id="3" name="TextBox 2">
            <a:extLst>
              <a:ext uri="{FF2B5EF4-FFF2-40B4-BE49-F238E27FC236}">
                <a16:creationId xmlns:a16="http://schemas.microsoft.com/office/drawing/2014/main" id="{17978326-5017-DD97-A05A-A0BB33153026}"/>
              </a:ext>
            </a:extLst>
          </p:cNvPr>
          <p:cNvSpPr txBox="1"/>
          <p:nvPr>
            <p:custDataLst>
              <p:tags r:id="rId2"/>
            </p:custDataLst>
          </p:nvPr>
        </p:nvSpPr>
        <p:spPr>
          <a:xfrm>
            <a:off x="492369" y="1032292"/>
            <a:ext cx="11413119" cy="5016758"/>
          </a:xfrm>
          <a:prstGeom prst="rect">
            <a:avLst/>
          </a:prstGeom>
          <a:noFill/>
        </p:spPr>
        <p:txBody>
          <a:bodyPr wrap="square" rtlCol="0">
            <a:spAutoFit/>
          </a:bodyPr>
          <a:lstStyle/>
          <a:p>
            <a:r>
              <a:rPr lang="en-US" sz="3200" dirty="0"/>
              <a:t>The business contract oversees the legal framework of the company.</a:t>
            </a:r>
          </a:p>
          <a:p>
            <a:endParaRPr lang="en-US" sz="3200" dirty="0"/>
          </a:p>
          <a:p>
            <a:r>
              <a:rPr lang="en-US" sz="3200" dirty="0"/>
              <a:t>A business contract identifies the partners. It is used in the formation of general partnerships or corporations to allocate profits (financial participation, salaries, dividends), control management, and define the responsibilities of the parties (titles, tasks).</a:t>
            </a:r>
          </a:p>
          <a:p>
            <a:endParaRPr lang="en-US" sz="3200" dirty="0"/>
          </a:p>
          <a:p>
            <a:r>
              <a:rPr lang="en-US" sz="3200" dirty="0"/>
              <a:t>In case of a dispute, a business contract can be submitted for review by the competent courts.</a:t>
            </a:r>
            <a:endParaRPr kumimoji="0" lang="fr-CA" sz="3200" b="0" i="0" u="none" strike="noStrike" kern="1200" cap="none" spc="0" normalizeH="0" baseline="0" noProof="0" dirty="0">
              <a:ln>
                <a:noFill/>
              </a:ln>
              <a:solidFill>
                <a:prstClr val="black"/>
              </a:solidFill>
              <a:effectLst/>
              <a:uLnTx/>
              <a:uFillTx/>
              <a:ea typeface="+mn-ea"/>
              <a:cs typeface="+mn-cs"/>
            </a:endParaRPr>
          </a:p>
        </p:txBody>
      </p:sp>
    </p:spTree>
    <p:extLst>
      <p:ext uri="{BB962C8B-B14F-4D97-AF65-F5344CB8AC3E}">
        <p14:creationId xmlns:p14="http://schemas.microsoft.com/office/powerpoint/2010/main" val="22275694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NUM" val="1"/>
</p:tagLst>
</file>

<file path=ppt/tags/tag10.xml><?xml version="1.0" encoding="utf-8"?>
<p:tagLst xmlns:a="http://schemas.openxmlformats.org/drawingml/2006/main" xmlns:r="http://schemas.openxmlformats.org/officeDocument/2006/relationships" xmlns:p="http://schemas.openxmlformats.org/presentationml/2006/main">
  <p:tag name="NUM" val="2"/>
</p:tagLst>
</file>

<file path=ppt/tags/tag11.xml><?xml version="1.0" encoding="utf-8"?>
<p:tagLst xmlns:a="http://schemas.openxmlformats.org/drawingml/2006/main" xmlns:r="http://schemas.openxmlformats.org/officeDocument/2006/relationships" xmlns:p="http://schemas.openxmlformats.org/presentationml/2006/main">
  <p:tag name="NUM" val="1"/>
</p:tagLst>
</file>

<file path=ppt/tags/tag12.xml><?xml version="1.0" encoding="utf-8"?>
<p:tagLst xmlns:a="http://schemas.openxmlformats.org/drawingml/2006/main" xmlns:r="http://schemas.openxmlformats.org/officeDocument/2006/relationships" xmlns:p="http://schemas.openxmlformats.org/presentationml/2006/main">
  <p:tag name="NUM" val="2"/>
</p:tagLst>
</file>

<file path=ppt/tags/tag13.xml><?xml version="1.0" encoding="utf-8"?>
<p:tagLst xmlns:a="http://schemas.openxmlformats.org/drawingml/2006/main" xmlns:r="http://schemas.openxmlformats.org/officeDocument/2006/relationships" xmlns:p="http://schemas.openxmlformats.org/presentationml/2006/main">
  <p:tag name="NUM" val="1"/>
</p:tagLst>
</file>

<file path=ppt/tags/tag14.xml><?xml version="1.0" encoding="utf-8"?>
<p:tagLst xmlns:a="http://schemas.openxmlformats.org/drawingml/2006/main" xmlns:r="http://schemas.openxmlformats.org/officeDocument/2006/relationships" xmlns:p="http://schemas.openxmlformats.org/presentationml/2006/main">
  <p:tag name="NUM" val="2"/>
</p:tagLst>
</file>

<file path=ppt/tags/tag15.xml><?xml version="1.0" encoding="utf-8"?>
<p:tagLst xmlns:a="http://schemas.openxmlformats.org/drawingml/2006/main" xmlns:r="http://schemas.openxmlformats.org/officeDocument/2006/relationships" xmlns:p="http://schemas.openxmlformats.org/presentationml/2006/main">
  <p:tag name="NUM" val="1"/>
</p:tagLst>
</file>

<file path=ppt/tags/tag16.xml><?xml version="1.0" encoding="utf-8"?>
<p:tagLst xmlns:a="http://schemas.openxmlformats.org/drawingml/2006/main" xmlns:r="http://schemas.openxmlformats.org/officeDocument/2006/relationships" xmlns:p="http://schemas.openxmlformats.org/presentationml/2006/main">
  <p:tag name="NUM" val="2"/>
</p:tagLst>
</file>

<file path=ppt/tags/tag17.xml><?xml version="1.0" encoding="utf-8"?>
<p:tagLst xmlns:a="http://schemas.openxmlformats.org/drawingml/2006/main" xmlns:r="http://schemas.openxmlformats.org/officeDocument/2006/relationships" xmlns:p="http://schemas.openxmlformats.org/presentationml/2006/main">
  <p:tag name="NUM" val="1"/>
</p:tagLst>
</file>

<file path=ppt/tags/tag18.xml><?xml version="1.0" encoding="utf-8"?>
<p:tagLst xmlns:a="http://schemas.openxmlformats.org/drawingml/2006/main" xmlns:r="http://schemas.openxmlformats.org/officeDocument/2006/relationships" xmlns:p="http://schemas.openxmlformats.org/presentationml/2006/main">
  <p:tag name="NUM" val="2"/>
</p:tagLst>
</file>

<file path=ppt/tags/tag19.xml><?xml version="1.0" encoding="utf-8"?>
<p:tagLst xmlns:a="http://schemas.openxmlformats.org/drawingml/2006/main" xmlns:r="http://schemas.openxmlformats.org/officeDocument/2006/relationships" xmlns:p="http://schemas.openxmlformats.org/presentationml/2006/main">
  <p:tag name="NUM" val="1"/>
</p:tagLst>
</file>

<file path=ppt/tags/tag2.xml><?xml version="1.0" encoding="utf-8"?>
<p:tagLst xmlns:a="http://schemas.openxmlformats.org/drawingml/2006/main" xmlns:r="http://schemas.openxmlformats.org/officeDocument/2006/relationships" xmlns:p="http://schemas.openxmlformats.org/presentationml/2006/main">
  <p:tag name="NUM" val="2"/>
</p:tagLst>
</file>

<file path=ppt/tags/tag20.xml><?xml version="1.0" encoding="utf-8"?>
<p:tagLst xmlns:a="http://schemas.openxmlformats.org/drawingml/2006/main" xmlns:r="http://schemas.openxmlformats.org/officeDocument/2006/relationships" xmlns:p="http://schemas.openxmlformats.org/presentationml/2006/main">
  <p:tag name="NUM" val="2"/>
</p:tagLst>
</file>

<file path=ppt/tags/tag3.xml><?xml version="1.0" encoding="utf-8"?>
<p:tagLst xmlns:a="http://schemas.openxmlformats.org/drawingml/2006/main" xmlns:r="http://schemas.openxmlformats.org/officeDocument/2006/relationships" xmlns:p="http://schemas.openxmlformats.org/presentationml/2006/main">
  <p:tag name="NUM" val="1"/>
</p:tagLst>
</file>

<file path=ppt/tags/tag4.xml><?xml version="1.0" encoding="utf-8"?>
<p:tagLst xmlns:a="http://schemas.openxmlformats.org/drawingml/2006/main" xmlns:r="http://schemas.openxmlformats.org/officeDocument/2006/relationships" xmlns:p="http://schemas.openxmlformats.org/presentationml/2006/main">
  <p:tag name="NUM" val="2"/>
</p:tagLst>
</file>

<file path=ppt/tags/tag5.xml><?xml version="1.0" encoding="utf-8"?>
<p:tagLst xmlns:a="http://schemas.openxmlformats.org/drawingml/2006/main" xmlns:r="http://schemas.openxmlformats.org/officeDocument/2006/relationships" xmlns:p="http://schemas.openxmlformats.org/presentationml/2006/main">
  <p:tag name="NUM" val="1"/>
</p:tagLst>
</file>

<file path=ppt/tags/tag6.xml><?xml version="1.0" encoding="utf-8"?>
<p:tagLst xmlns:a="http://schemas.openxmlformats.org/drawingml/2006/main" xmlns:r="http://schemas.openxmlformats.org/officeDocument/2006/relationships" xmlns:p="http://schemas.openxmlformats.org/presentationml/2006/main">
  <p:tag name="NUM" val="2"/>
</p:tagLst>
</file>

<file path=ppt/tags/tag7.xml><?xml version="1.0" encoding="utf-8"?>
<p:tagLst xmlns:a="http://schemas.openxmlformats.org/drawingml/2006/main" xmlns:r="http://schemas.openxmlformats.org/officeDocument/2006/relationships" xmlns:p="http://schemas.openxmlformats.org/presentationml/2006/main">
  <p:tag name="NUM" val="1"/>
</p:tagLst>
</file>

<file path=ppt/tags/tag8.xml><?xml version="1.0" encoding="utf-8"?>
<p:tagLst xmlns:a="http://schemas.openxmlformats.org/drawingml/2006/main" xmlns:r="http://schemas.openxmlformats.org/officeDocument/2006/relationships" xmlns:p="http://schemas.openxmlformats.org/presentationml/2006/main">
  <p:tag name="NUM" val="2"/>
</p:tagLst>
</file>

<file path=ppt/tags/tag9.xml><?xml version="1.0" encoding="utf-8"?>
<p:tagLst xmlns:a="http://schemas.openxmlformats.org/drawingml/2006/main" xmlns:r="http://schemas.openxmlformats.org/officeDocument/2006/relationships" xmlns:p="http://schemas.openxmlformats.org/presentationml/2006/main">
  <p:tag name="NUM" val="1"/>
</p:tagLst>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92</TotalTime>
  <Words>822</Words>
  <Application>Microsoft Office PowerPoint</Application>
  <PresentationFormat>Grand écran</PresentationFormat>
  <Paragraphs>89</Paragraphs>
  <Slides>10</Slides>
  <Notes>0</Notes>
  <HiddenSlides>0</HiddenSlides>
  <MMClips>0</MMClips>
  <ScaleCrop>false</ScaleCrop>
  <HeadingPairs>
    <vt:vector size="6" baseType="variant">
      <vt:variant>
        <vt:lpstr>Polices utilisées</vt:lpstr>
      </vt:variant>
      <vt:variant>
        <vt:i4>3</vt:i4>
      </vt:variant>
      <vt:variant>
        <vt:lpstr>Thème</vt:lpstr>
      </vt:variant>
      <vt:variant>
        <vt:i4>2</vt:i4>
      </vt:variant>
      <vt:variant>
        <vt:lpstr>Titres des diapositives</vt:lpstr>
      </vt:variant>
      <vt:variant>
        <vt:i4>10</vt:i4>
      </vt:variant>
    </vt:vector>
  </HeadingPairs>
  <TitlesOfParts>
    <vt:vector size="15" baseType="lpstr">
      <vt:lpstr>Arial</vt:lpstr>
      <vt:lpstr>Calibri</vt:lpstr>
      <vt:lpstr>Calibri Light</vt:lpstr>
      <vt:lpstr>Thème Office</vt:lpstr>
      <vt:lpstr>Office Theme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Eric Nelson</dc:creator>
  <cp:lastModifiedBy>Eric Nelson</cp:lastModifiedBy>
  <cp:revision>19</cp:revision>
  <dcterms:created xsi:type="dcterms:W3CDTF">2025-03-19T02:18:17Z</dcterms:created>
  <dcterms:modified xsi:type="dcterms:W3CDTF">2025-03-30T20:37:02Z</dcterms:modified>
</cp:coreProperties>
</file>